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29" r:id="rId20"/>
    <p:sldMasterId id="2147484926" r:id="rId21"/>
    <p:sldMasterId id="2147484954" r:id="rId22"/>
  </p:sldMasterIdLst>
  <p:notesMasterIdLst>
    <p:notesMasterId r:id="rId70"/>
  </p:notesMasterIdLst>
  <p:handoutMasterIdLst>
    <p:handoutMasterId r:id="rId71"/>
  </p:handoutMasterIdLst>
  <p:sldIdLst>
    <p:sldId id="256" r:id="rId23"/>
    <p:sldId id="300" r:id="rId24"/>
    <p:sldId id="319" r:id="rId25"/>
    <p:sldId id="313" r:id="rId26"/>
    <p:sldId id="295" r:id="rId27"/>
    <p:sldId id="320" r:id="rId28"/>
    <p:sldId id="311" r:id="rId29"/>
    <p:sldId id="314" r:id="rId30"/>
    <p:sldId id="302" r:id="rId31"/>
    <p:sldId id="301" r:id="rId32"/>
    <p:sldId id="303" r:id="rId33"/>
    <p:sldId id="304" r:id="rId34"/>
    <p:sldId id="305" r:id="rId35"/>
    <p:sldId id="287" r:id="rId36"/>
    <p:sldId id="596" r:id="rId37"/>
    <p:sldId id="676" r:id="rId38"/>
    <p:sldId id="677" r:id="rId39"/>
    <p:sldId id="316" r:id="rId40"/>
    <p:sldId id="306" r:id="rId41"/>
    <p:sldId id="260" r:id="rId42"/>
    <p:sldId id="284" r:id="rId43"/>
    <p:sldId id="307" r:id="rId44"/>
    <p:sldId id="678" r:id="rId45"/>
    <p:sldId id="291" r:id="rId46"/>
    <p:sldId id="680" r:id="rId47"/>
    <p:sldId id="315" r:id="rId48"/>
    <p:sldId id="679" r:id="rId49"/>
    <p:sldId id="294" r:id="rId50"/>
    <p:sldId id="298" r:id="rId51"/>
    <p:sldId id="299" r:id="rId52"/>
    <p:sldId id="687" r:id="rId53"/>
    <p:sldId id="681" r:id="rId54"/>
    <p:sldId id="685" r:id="rId55"/>
    <p:sldId id="686" r:id="rId56"/>
    <p:sldId id="682" r:id="rId57"/>
    <p:sldId id="308" r:id="rId58"/>
    <p:sldId id="289" r:id="rId59"/>
    <p:sldId id="290" r:id="rId60"/>
    <p:sldId id="309" r:id="rId61"/>
    <p:sldId id="312" r:id="rId62"/>
    <p:sldId id="318" r:id="rId63"/>
    <p:sldId id="259" r:id="rId64"/>
    <p:sldId id="684" r:id="rId65"/>
    <p:sldId id="258" r:id="rId66"/>
    <p:sldId id="257" r:id="rId67"/>
    <p:sldId id="317" r:id="rId68"/>
    <p:sldId id="283" r:id="rId6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3E4"/>
    <a:srgbClr val="FFFFF7"/>
    <a:srgbClr val="FFCCCC"/>
    <a:srgbClr val="F4E9E4"/>
    <a:srgbClr val="FFFFCC"/>
    <a:srgbClr val="FF00FF"/>
    <a:srgbClr val="FFFFD1"/>
    <a:srgbClr val="980C0F"/>
    <a:srgbClr val="FC9204"/>
    <a:srgbClr val="8D8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A56FF-521A-4D77-9275-0B224040DC68}" v="3" dt="2023-10-05T20:49:13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76" autoAdjust="0"/>
    <p:restoredTop sz="95087" autoAdjust="0"/>
  </p:normalViewPr>
  <p:slideViewPr>
    <p:cSldViewPr snapToGrid="0">
      <p:cViewPr varScale="1">
        <p:scale>
          <a:sx n="88" d="100"/>
          <a:sy n="88" d="100"/>
        </p:scale>
        <p:origin x="96" y="22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2"/>
    </p:cViewPr>
  </p:sorterViewPr>
  <p:notesViewPr>
    <p:cSldViewPr snapToGrid="0" showGuides="1">
      <p:cViewPr varScale="1">
        <p:scale>
          <a:sx n="168" d="100"/>
          <a:sy n="168" d="100"/>
        </p:scale>
        <p:origin x="5432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66" Type="http://schemas.openxmlformats.org/officeDocument/2006/relationships/slide" Target="slides/slide44.xml"/><Relationship Id="rId74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3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3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slide" Target="slides/slide29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1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customXml" Target="../customXml/item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stany, Ismail" userId="b7e44f19-2ac0-4b08-b42a-a6ccf9e848cc" providerId="ADAL" clId="{83A488BD-A184-4FFA-A26B-68F9FC8E347C}"/>
    <pc:docChg chg="modSld">
      <pc:chgData name="Bustany, Ismail" userId="b7e44f19-2ac0-4b08-b42a-a6ccf9e848cc" providerId="ADAL" clId="{83A488BD-A184-4FFA-A26B-68F9FC8E347C}" dt="2023-10-05T21:28:31.750" v="119" actId="1038"/>
      <pc:docMkLst>
        <pc:docMk/>
      </pc:docMkLst>
      <pc:sldChg chg="modSp mod">
        <pc:chgData name="Bustany, Ismail" userId="b7e44f19-2ac0-4b08-b42a-a6ccf9e848cc" providerId="ADAL" clId="{83A488BD-A184-4FFA-A26B-68F9FC8E347C}" dt="2023-10-05T21:27:09.017" v="72" actId="207"/>
        <pc:sldMkLst>
          <pc:docMk/>
          <pc:sldMk cId="472971342" sldId="681"/>
        </pc:sldMkLst>
        <pc:spChg chg="mod">
          <ac:chgData name="Bustany, Ismail" userId="b7e44f19-2ac0-4b08-b42a-a6ccf9e848cc" providerId="ADAL" clId="{83A488BD-A184-4FFA-A26B-68F9FC8E347C}" dt="2023-10-05T21:27:09.017" v="72" actId="207"/>
          <ac:spMkLst>
            <pc:docMk/>
            <pc:sldMk cId="472971342" sldId="681"/>
            <ac:spMk id="2" creationId="{DA3309BF-7E5C-0BB2-14A0-7F09E6ACD34A}"/>
          </ac:spMkLst>
        </pc:spChg>
      </pc:sldChg>
      <pc:sldChg chg="modSp mod">
        <pc:chgData name="Bustany, Ismail" userId="b7e44f19-2ac0-4b08-b42a-a6ccf9e848cc" providerId="ADAL" clId="{83A488BD-A184-4FFA-A26B-68F9FC8E347C}" dt="2023-10-05T21:28:31.750" v="119" actId="1038"/>
        <pc:sldMkLst>
          <pc:docMk/>
          <pc:sldMk cId="2036674987" sldId="682"/>
        </pc:sldMkLst>
        <pc:spChg chg="mod">
          <ac:chgData name="Bustany, Ismail" userId="b7e44f19-2ac0-4b08-b42a-a6ccf9e848cc" providerId="ADAL" clId="{83A488BD-A184-4FFA-A26B-68F9FC8E347C}" dt="2023-10-05T21:26:55.748" v="70" actId="207"/>
          <ac:spMkLst>
            <pc:docMk/>
            <pc:sldMk cId="2036674987" sldId="682"/>
            <ac:spMk id="2" creationId="{70A2E4F1-B9E3-EFDC-4EAF-BD35042106ED}"/>
          </ac:spMkLst>
        </pc:spChg>
        <pc:spChg chg="mod">
          <ac:chgData name="Bustany, Ismail" userId="b7e44f19-2ac0-4b08-b42a-a6ccf9e848cc" providerId="ADAL" clId="{83A488BD-A184-4FFA-A26B-68F9FC8E347C}" dt="2023-10-05T21:28:31.750" v="119" actId="1038"/>
          <ac:spMkLst>
            <pc:docMk/>
            <pc:sldMk cId="2036674987" sldId="682"/>
            <ac:spMk id="6" creationId="{90A79936-EFE1-71D9-DA22-D1449A78C499}"/>
          </ac:spMkLst>
        </pc:spChg>
        <pc:spChg chg="mod">
          <ac:chgData name="Bustany, Ismail" userId="b7e44f19-2ac0-4b08-b42a-a6ccf9e848cc" providerId="ADAL" clId="{83A488BD-A184-4FFA-A26B-68F9FC8E347C}" dt="2023-10-05T21:28:31.750" v="119" actId="1038"/>
          <ac:spMkLst>
            <pc:docMk/>
            <pc:sldMk cId="2036674987" sldId="682"/>
            <ac:spMk id="10" creationId="{CB6B8BA6-8D34-0C4D-588E-F8F9E9081BFB}"/>
          </ac:spMkLst>
        </pc:spChg>
        <pc:graphicFrameChg chg="mod">
          <ac:chgData name="Bustany, Ismail" userId="b7e44f19-2ac0-4b08-b42a-a6ccf9e848cc" providerId="ADAL" clId="{83A488BD-A184-4FFA-A26B-68F9FC8E347C}" dt="2023-10-05T21:28:31.750" v="119" actId="1038"/>
          <ac:graphicFrameMkLst>
            <pc:docMk/>
            <pc:sldMk cId="2036674987" sldId="682"/>
            <ac:graphicFrameMk id="3" creationId="{E1B2633A-2090-D657-B2F6-3A892149B648}"/>
          </ac:graphicFrameMkLst>
        </pc:graphicFrameChg>
        <pc:graphicFrameChg chg="mod">
          <ac:chgData name="Bustany, Ismail" userId="b7e44f19-2ac0-4b08-b42a-a6ccf9e848cc" providerId="ADAL" clId="{83A488BD-A184-4FFA-A26B-68F9FC8E347C}" dt="2023-10-05T21:28:31.750" v="119" actId="1038"/>
          <ac:graphicFrameMkLst>
            <pc:docMk/>
            <pc:sldMk cId="2036674987" sldId="682"/>
            <ac:graphicFrameMk id="13" creationId="{215889E7-D80D-7CAE-4E48-9A8967219378}"/>
          </ac:graphicFrameMkLst>
        </pc:graphicFrameChg>
      </pc:sldChg>
      <pc:sldChg chg="modSp mod">
        <pc:chgData name="Bustany, Ismail" userId="b7e44f19-2ac0-4b08-b42a-a6ccf9e848cc" providerId="ADAL" clId="{83A488BD-A184-4FFA-A26B-68F9FC8E347C}" dt="2023-10-05T21:27:04.587" v="71" actId="207"/>
        <pc:sldMkLst>
          <pc:docMk/>
          <pc:sldMk cId="2489341024" sldId="685"/>
        </pc:sldMkLst>
        <pc:spChg chg="mod">
          <ac:chgData name="Bustany, Ismail" userId="b7e44f19-2ac0-4b08-b42a-a6ccf9e848cc" providerId="ADAL" clId="{83A488BD-A184-4FFA-A26B-68F9FC8E347C}" dt="2023-10-05T21:27:04.587" v="71" actId="207"/>
          <ac:spMkLst>
            <pc:docMk/>
            <pc:sldMk cId="2489341024" sldId="685"/>
            <ac:spMk id="2" creationId="{DA3309BF-7E5C-0BB2-14A0-7F09E6ACD34A}"/>
          </ac:spMkLst>
        </pc:spChg>
        <pc:spChg chg="mod">
          <ac:chgData name="Bustany, Ismail" userId="b7e44f19-2ac0-4b08-b42a-a6ccf9e848cc" providerId="ADAL" clId="{83A488BD-A184-4FFA-A26B-68F9FC8E347C}" dt="2023-10-05T21:25:42.637" v="25" actId="1076"/>
          <ac:spMkLst>
            <pc:docMk/>
            <pc:sldMk cId="2489341024" sldId="685"/>
            <ac:spMk id="6" creationId="{774C9443-2D23-9D58-D86E-1152BE73E472}"/>
          </ac:spMkLst>
        </pc:spChg>
        <pc:spChg chg="mod">
          <ac:chgData name="Bustany, Ismail" userId="b7e44f19-2ac0-4b08-b42a-a6ccf9e848cc" providerId="ADAL" clId="{83A488BD-A184-4FFA-A26B-68F9FC8E347C}" dt="2023-10-05T21:25:48.201" v="26" actId="1076"/>
          <ac:spMkLst>
            <pc:docMk/>
            <pc:sldMk cId="2489341024" sldId="685"/>
            <ac:spMk id="11" creationId="{01794820-E0BF-0BB1-3DBD-B88E97BFC13F}"/>
          </ac:spMkLst>
        </pc:spChg>
      </pc:sldChg>
      <pc:sldChg chg="modSp mod">
        <pc:chgData name="Bustany, Ismail" userId="b7e44f19-2ac0-4b08-b42a-a6ccf9e848cc" providerId="ADAL" clId="{83A488BD-A184-4FFA-A26B-68F9FC8E347C}" dt="2023-10-05T21:26:36.444" v="62" actId="20577"/>
        <pc:sldMkLst>
          <pc:docMk/>
          <pc:sldMk cId="1574029353" sldId="686"/>
        </pc:sldMkLst>
        <pc:spChg chg="mod">
          <ac:chgData name="Bustany, Ismail" userId="b7e44f19-2ac0-4b08-b42a-a6ccf9e848cc" providerId="ADAL" clId="{83A488BD-A184-4FFA-A26B-68F9FC8E347C}" dt="2023-10-05T21:26:36.444" v="62" actId="20577"/>
          <ac:spMkLst>
            <pc:docMk/>
            <pc:sldMk cId="1574029353" sldId="686"/>
            <ac:spMk id="2" creationId="{24BBA249-5FB8-3E6C-B9D7-EEA50913C590}"/>
          </ac:spMkLst>
        </pc:spChg>
      </pc:sldChg>
      <pc:sldChg chg="modSp mod">
        <pc:chgData name="Bustany, Ismail" userId="b7e44f19-2ac0-4b08-b42a-a6ccf9e848cc" providerId="ADAL" clId="{83A488BD-A184-4FFA-A26B-68F9FC8E347C}" dt="2023-10-05T21:27:26.405" v="73" actId="207"/>
        <pc:sldMkLst>
          <pc:docMk/>
          <pc:sldMk cId="2371252286" sldId="687"/>
        </pc:sldMkLst>
        <pc:spChg chg="mod">
          <ac:chgData name="Bustany, Ismail" userId="b7e44f19-2ac0-4b08-b42a-a6ccf9e848cc" providerId="ADAL" clId="{83A488BD-A184-4FFA-A26B-68F9FC8E347C}" dt="2023-10-05T21:27:26.405" v="73" actId="207"/>
          <ac:spMkLst>
            <pc:docMk/>
            <pc:sldMk cId="2371252286" sldId="687"/>
            <ac:spMk id="2" creationId="{2D874723-F081-50BB-8B66-7CDAEAF2C13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100"/>
      <c:depthPercent val="20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cene3d>
          <a:camera prst="orthographicFront"/>
          <a:lightRig rig="threePt" dir="t"/>
        </a:scene3d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4817818967364961E-2"/>
          <c:y val="1.3626453627603119E-2"/>
          <c:w val="0.85625274618450475"/>
          <c:h val="0.93533318043982361"/>
        </c:manualLayout>
      </c:layout>
      <c:area3DChart>
        <c:grouping val="standard"/>
        <c:varyColors val="0"/>
        <c:ser>
          <c:idx val="0"/>
          <c:order val="0"/>
          <c:tx>
            <c:strRef>
              <c:f>rt_p_all!$B$1</c:f>
              <c:strCache>
                <c:ptCount val="1"/>
                <c:pt idx="0">
                  <c:v>mpku</c:v>
                </c:pt>
              </c:strCache>
            </c:strRef>
          </c:tx>
          <c:spPr>
            <a:solidFill>
              <a:srgbClr val="FFCCCC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rt_p_all!$B$2:$B$141</c:f>
              <c:numCache>
                <c:formatCode>General</c:formatCode>
                <c:ptCount val="140"/>
                <c:pt idx="0">
                  <c:v>4.6258666666666697</c:v>
                </c:pt>
                <c:pt idx="1">
                  <c:v>4.9784166666666696</c:v>
                </c:pt>
                <c:pt idx="2">
                  <c:v>4.9943</c:v>
                </c:pt>
                <c:pt idx="3">
                  <c:v>4.8624166666666699</c:v>
                </c:pt>
                <c:pt idx="4">
                  <c:v>4.9582499999999996</c:v>
                </c:pt>
                <c:pt idx="5">
                  <c:v>4.9280333333333299</c:v>
                </c:pt>
                <c:pt idx="6">
                  <c:v>4.8954333333333304</c:v>
                </c:pt>
                <c:pt idx="7">
                  <c:v>4.7136833333333303</c:v>
                </c:pt>
                <c:pt idx="8">
                  <c:v>5.00538333333333</c:v>
                </c:pt>
                <c:pt idx="9">
                  <c:v>5.08036666666667</c:v>
                </c:pt>
                <c:pt idx="10">
                  <c:v>5.0063000000000004</c:v>
                </c:pt>
                <c:pt idx="11">
                  <c:v>5.0012499999999998</c:v>
                </c:pt>
                <c:pt idx="12">
                  <c:v>5.0686499999999999</c:v>
                </c:pt>
                <c:pt idx="13">
                  <c:v>4.99885</c:v>
                </c:pt>
                <c:pt idx="14">
                  <c:v>4.7128333333333297</c:v>
                </c:pt>
                <c:pt idx="15">
                  <c:v>4.90818333333333</c:v>
                </c:pt>
                <c:pt idx="16">
                  <c:v>4.5657333333333296</c:v>
                </c:pt>
                <c:pt idx="17">
                  <c:v>4.5814166666666702</c:v>
                </c:pt>
                <c:pt idx="18">
                  <c:v>4.6555833333333299</c:v>
                </c:pt>
                <c:pt idx="19">
                  <c:v>4.60673333333333</c:v>
                </c:pt>
                <c:pt idx="20">
                  <c:v>4.6318666666666699</c:v>
                </c:pt>
                <c:pt idx="21">
                  <c:v>4.5618833333333297</c:v>
                </c:pt>
                <c:pt idx="22">
                  <c:v>4.7135666666666696</c:v>
                </c:pt>
                <c:pt idx="23">
                  <c:v>4.5881333333333298</c:v>
                </c:pt>
                <c:pt idx="24">
                  <c:v>4.6804833333333304</c:v>
                </c:pt>
                <c:pt idx="25">
                  <c:v>4.6994499999999997</c:v>
                </c:pt>
                <c:pt idx="26">
                  <c:v>4.6630500000000001</c:v>
                </c:pt>
                <c:pt idx="27">
                  <c:v>4.8528333333333302</c:v>
                </c:pt>
                <c:pt idx="28">
                  <c:v>4.73098333333333</c:v>
                </c:pt>
                <c:pt idx="29">
                  <c:v>4.7500166666666699</c:v>
                </c:pt>
                <c:pt idx="30">
                  <c:v>4.8909500000000001</c:v>
                </c:pt>
                <c:pt idx="31">
                  <c:v>4.8023499999999997</c:v>
                </c:pt>
                <c:pt idx="32">
                  <c:v>4.6640666666666704</c:v>
                </c:pt>
                <c:pt idx="33">
                  <c:v>4.6439500000000002</c:v>
                </c:pt>
                <c:pt idx="34">
                  <c:v>4.9678666666666702</c:v>
                </c:pt>
                <c:pt idx="35">
                  <c:v>4.8891999999999998</c:v>
                </c:pt>
                <c:pt idx="36">
                  <c:v>4.7765500000000003</c:v>
                </c:pt>
                <c:pt idx="37">
                  <c:v>4.8046499999999996</c:v>
                </c:pt>
                <c:pt idx="38">
                  <c:v>4.694</c:v>
                </c:pt>
                <c:pt idx="39">
                  <c:v>4.7796333333333303</c:v>
                </c:pt>
                <c:pt idx="40">
                  <c:v>4.8840333333333303</c:v>
                </c:pt>
                <c:pt idx="41">
                  <c:v>4.9010666666666696</c:v>
                </c:pt>
                <c:pt idx="42">
                  <c:v>4.8937499999999998</c:v>
                </c:pt>
                <c:pt idx="43">
                  <c:v>4.8863000000000003</c:v>
                </c:pt>
                <c:pt idx="44">
                  <c:v>4.9611333333333301</c:v>
                </c:pt>
                <c:pt idx="45">
                  <c:v>4.6711999999999998</c:v>
                </c:pt>
                <c:pt idx="46">
                  <c:v>4.8651999999999997</c:v>
                </c:pt>
                <c:pt idx="47">
                  <c:v>4.8658999999999999</c:v>
                </c:pt>
                <c:pt idx="48">
                  <c:v>4.9635999999999996</c:v>
                </c:pt>
                <c:pt idx="49">
                  <c:v>5.0564499999999999</c:v>
                </c:pt>
                <c:pt idx="50">
                  <c:v>4.9494666666666696</c:v>
                </c:pt>
                <c:pt idx="51">
                  <c:v>5.0336333333333299</c:v>
                </c:pt>
                <c:pt idx="52">
                  <c:v>4.6537333333333297</c:v>
                </c:pt>
                <c:pt idx="53">
                  <c:v>4.55453333333333</c:v>
                </c:pt>
                <c:pt idx="54">
                  <c:v>4.6506833333333297</c:v>
                </c:pt>
                <c:pt idx="55">
                  <c:v>4.6405000000000003</c:v>
                </c:pt>
                <c:pt idx="56">
                  <c:v>4.64753333333333</c:v>
                </c:pt>
                <c:pt idx="57">
                  <c:v>4.4618500000000001</c:v>
                </c:pt>
                <c:pt idx="58">
                  <c:v>4.7215333333333298</c:v>
                </c:pt>
                <c:pt idx="59">
                  <c:v>4.5768000000000004</c:v>
                </c:pt>
                <c:pt idx="60">
                  <c:v>4.6514499999999996</c:v>
                </c:pt>
                <c:pt idx="61">
                  <c:v>4.7122999999999999</c:v>
                </c:pt>
                <c:pt idx="62">
                  <c:v>4.5090166666666702</c:v>
                </c:pt>
                <c:pt idx="63">
                  <c:v>4.6899333333333297</c:v>
                </c:pt>
                <c:pt idx="64">
                  <c:v>4.8080666666666696</c:v>
                </c:pt>
                <c:pt idx="65">
                  <c:v>4.6733000000000002</c:v>
                </c:pt>
                <c:pt idx="66">
                  <c:v>4.92451666666667</c:v>
                </c:pt>
                <c:pt idx="67">
                  <c:v>4.7122333333333302</c:v>
                </c:pt>
                <c:pt idx="68">
                  <c:v>4.7871333333333297</c:v>
                </c:pt>
                <c:pt idx="69">
                  <c:v>4.7102500000000003</c:v>
                </c:pt>
                <c:pt idx="70">
                  <c:v>4.67605</c:v>
                </c:pt>
                <c:pt idx="71">
                  <c:v>4.8922333333333299</c:v>
                </c:pt>
                <c:pt idx="72">
                  <c:v>4.8329166666666703</c:v>
                </c:pt>
                <c:pt idx="73">
                  <c:v>4.78243333333333</c:v>
                </c:pt>
                <c:pt idx="74">
                  <c:v>4.7162499999999996</c:v>
                </c:pt>
                <c:pt idx="75">
                  <c:v>4.7225333333333301</c:v>
                </c:pt>
                <c:pt idx="76">
                  <c:v>4.7878999999999996</c:v>
                </c:pt>
                <c:pt idx="77">
                  <c:v>4.8906833333333299</c:v>
                </c:pt>
                <c:pt idx="78">
                  <c:v>4.7881499999999999</c:v>
                </c:pt>
                <c:pt idx="79">
                  <c:v>4.8362499999999997</c:v>
                </c:pt>
                <c:pt idx="80">
                  <c:v>4.8294499999999996</c:v>
                </c:pt>
                <c:pt idx="81">
                  <c:v>4.9069000000000003</c:v>
                </c:pt>
                <c:pt idx="82">
                  <c:v>4.8712</c:v>
                </c:pt>
                <c:pt idx="83">
                  <c:v>4.9647500000000004</c:v>
                </c:pt>
                <c:pt idx="84">
                  <c:v>4.9446833333333302</c:v>
                </c:pt>
                <c:pt idx="85">
                  <c:v>4.7932666666666703</c:v>
                </c:pt>
                <c:pt idx="86">
                  <c:v>4.8255833333333298</c:v>
                </c:pt>
                <c:pt idx="87">
                  <c:v>5.0523166666666697</c:v>
                </c:pt>
                <c:pt idx="88">
                  <c:v>5.0349833333333303</c:v>
                </c:pt>
                <c:pt idx="89">
                  <c:v>5.0131833333333304</c:v>
                </c:pt>
                <c:pt idx="90">
                  <c:v>4.8529833333333299</c:v>
                </c:pt>
                <c:pt idx="91">
                  <c:v>4.9707166666666698</c:v>
                </c:pt>
                <c:pt idx="92">
                  <c:v>4.8790500000000003</c:v>
                </c:pt>
                <c:pt idx="93">
                  <c:v>4.7055166666666697</c:v>
                </c:pt>
                <c:pt idx="94">
                  <c:v>4.7316333333333302</c:v>
                </c:pt>
                <c:pt idx="95">
                  <c:v>4.7537500000000001</c:v>
                </c:pt>
                <c:pt idx="96">
                  <c:v>4.9113166666666697</c:v>
                </c:pt>
                <c:pt idx="97">
                  <c:v>4.7828333333333299</c:v>
                </c:pt>
                <c:pt idx="98">
                  <c:v>4.9351500000000001</c:v>
                </c:pt>
                <c:pt idx="99">
                  <c:v>4.7597333333333296</c:v>
                </c:pt>
                <c:pt idx="100">
                  <c:v>4.91658333333333</c:v>
                </c:pt>
                <c:pt idx="101">
                  <c:v>4.7713000000000001</c:v>
                </c:pt>
                <c:pt idx="102">
                  <c:v>4.8199333333333296</c:v>
                </c:pt>
                <c:pt idx="103">
                  <c:v>4.89896666666667</c:v>
                </c:pt>
                <c:pt idx="104">
                  <c:v>5.0713666666666697</c:v>
                </c:pt>
                <c:pt idx="105">
                  <c:v>4.7714166666666697</c:v>
                </c:pt>
                <c:pt idx="106">
                  <c:v>4.9397333333333302</c:v>
                </c:pt>
                <c:pt idx="107">
                  <c:v>4.5435666666666696</c:v>
                </c:pt>
                <c:pt idx="108">
                  <c:v>4.9197499999999996</c:v>
                </c:pt>
                <c:pt idx="109">
                  <c:v>4.97183333333333</c:v>
                </c:pt>
                <c:pt idx="110">
                  <c:v>5.08226666666667</c:v>
                </c:pt>
                <c:pt idx="111">
                  <c:v>5.0056500000000002</c:v>
                </c:pt>
                <c:pt idx="112">
                  <c:v>4.9818666666666704</c:v>
                </c:pt>
                <c:pt idx="113">
                  <c:v>5.0793666666666697</c:v>
                </c:pt>
                <c:pt idx="114">
                  <c:v>4.6927333333333303</c:v>
                </c:pt>
                <c:pt idx="115">
                  <c:v>4.9523999999999999</c:v>
                </c:pt>
                <c:pt idx="116">
                  <c:v>4.6488833333333304</c:v>
                </c:pt>
                <c:pt idx="117">
                  <c:v>4.7542999999999997</c:v>
                </c:pt>
                <c:pt idx="118">
                  <c:v>4.6190666666666704</c:v>
                </c:pt>
                <c:pt idx="119">
                  <c:v>4.7033833333333304</c:v>
                </c:pt>
                <c:pt idx="120">
                  <c:v>4.6490499999999999</c:v>
                </c:pt>
                <c:pt idx="121">
                  <c:v>4.5349500000000003</c:v>
                </c:pt>
                <c:pt idx="122">
                  <c:v>4.5353500000000002</c:v>
                </c:pt>
                <c:pt idx="123">
                  <c:v>4.7341499999999996</c:v>
                </c:pt>
                <c:pt idx="124">
                  <c:v>4.7423666666666699</c:v>
                </c:pt>
                <c:pt idx="125">
                  <c:v>4.7863166666666697</c:v>
                </c:pt>
                <c:pt idx="126">
                  <c:v>4.6828333333333303</c:v>
                </c:pt>
                <c:pt idx="127">
                  <c:v>4.6237166666666702</c:v>
                </c:pt>
                <c:pt idx="128">
                  <c:v>4.6593166666666699</c:v>
                </c:pt>
                <c:pt idx="129">
                  <c:v>4.8916333333333304</c:v>
                </c:pt>
                <c:pt idx="130">
                  <c:v>4.7341833333333296</c:v>
                </c:pt>
                <c:pt idx="131">
                  <c:v>4.87235</c:v>
                </c:pt>
                <c:pt idx="132">
                  <c:v>4.6550500000000001</c:v>
                </c:pt>
                <c:pt idx="133">
                  <c:v>4.7755000000000001</c:v>
                </c:pt>
                <c:pt idx="134">
                  <c:v>4.6440666666666699</c:v>
                </c:pt>
                <c:pt idx="135">
                  <c:v>4.94811666666667</c:v>
                </c:pt>
                <c:pt idx="136">
                  <c:v>4.8600000000000003</c:v>
                </c:pt>
                <c:pt idx="137">
                  <c:v>4.91041666666667</c:v>
                </c:pt>
                <c:pt idx="138">
                  <c:v>4.8179833333333297</c:v>
                </c:pt>
                <c:pt idx="139">
                  <c:v>4.9174499999999997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E2-4EF0-868C-89F8AE94B52A}"/>
            </c:ext>
          </c:extLst>
        </c:ser>
        <c:ser>
          <c:idx val="1"/>
          <c:order val="1"/>
          <c:tx>
            <c:strRef>
              <c:f>rt_p_all!$C$1</c:f>
              <c:strCache>
                <c:ptCount val="1"/>
                <c:pt idx="0">
                  <c:v>seu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rt_p_all!$C$2:$C$141</c:f>
              <c:numCache>
                <c:formatCode>General</c:formatCode>
                <c:ptCount val="140"/>
                <c:pt idx="0">
                  <c:v>1.9716166666666699</c:v>
                </c:pt>
                <c:pt idx="1">
                  <c:v>1.91395</c:v>
                </c:pt>
                <c:pt idx="2">
                  <c:v>2.1572499999999999</c:v>
                </c:pt>
                <c:pt idx="3">
                  <c:v>2.0738166666666702</c:v>
                </c:pt>
                <c:pt idx="4">
                  <c:v>1.91346666666667</c:v>
                </c:pt>
                <c:pt idx="5">
                  <c:v>2.07355</c:v>
                </c:pt>
                <c:pt idx="6">
                  <c:v>1.8278000000000001</c:v>
                </c:pt>
                <c:pt idx="7">
                  <c:v>2.3104</c:v>
                </c:pt>
                <c:pt idx="8">
                  <c:v>1.92195</c:v>
                </c:pt>
                <c:pt idx="9">
                  <c:v>1.9533</c:v>
                </c:pt>
                <c:pt idx="10">
                  <c:v>2.16143333333333</c:v>
                </c:pt>
                <c:pt idx="11">
                  <c:v>2.1293333333333302</c:v>
                </c:pt>
                <c:pt idx="12">
                  <c:v>2.2168333333333301</c:v>
                </c:pt>
                <c:pt idx="13">
                  <c:v>2.0576833333333302</c:v>
                </c:pt>
                <c:pt idx="14">
                  <c:v>1.84516666666667</c:v>
                </c:pt>
                <c:pt idx="15">
                  <c:v>2.1794833333333301</c:v>
                </c:pt>
                <c:pt idx="16">
                  <c:v>1.6069500000000001</c:v>
                </c:pt>
                <c:pt idx="17">
                  <c:v>1.5095833333333299</c:v>
                </c:pt>
                <c:pt idx="18">
                  <c:v>1.67821666666667</c:v>
                </c:pt>
                <c:pt idx="19">
                  <c:v>1.64838333333333</c:v>
                </c:pt>
                <c:pt idx="20">
                  <c:v>1.68678333333333</c:v>
                </c:pt>
                <c:pt idx="21">
                  <c:v>1.6774</c:v>
                </c:pt>
                <c:pt idx="22">
                  <c:v>1.5939000000000001</c:v>
                </c:pt>
                <c:pt idx="23">
                  <c:v>1.6033500000000001</c:v>
                </c:pt>
                <c:pt idx="24">
                  <c:v>1.6711</c:v>
                </c:pt>
                <c:pt idx="25">
                  <c:v>1.7780499999999999</c:v>
                </c:pt>
                <c:pt idx="26">
                  <c:v>1.62218333333333</c:v>
                </c:pt>
                <c:pt idx="27">
                  <c:v>1.8077666666666701</c:v>
                </c:pt>
                <c:pt idx="28">
                  <c:v>1.70075</c:v>
                </c:pt>
                <c:pt idx="29">
                  <c:v>1.8364833333333299</c:v>
                </c:pt>
                <c:pt idx="30">
                  <c:v>1.76875</c:v>
                </c:pt>
                <c:pt idx="31">
                  <c:v>1.7584</c:v>
                </c:pt>
                <c:pt idx="32">
                  <c:v>2.3170166666666701</c:v>
                </c:pt>
                <c:pt idx="33">
                  <c:v>1.7754333333333301</c:v>
                </c:pt>
                <c:pt idx="34">
                  <c:v>1.77931666666667</c:v>
                </c:pt>
                <c:pt idx="35">
                  <c:v>1.77216666666667</c:v>
                </c:pt>
                <c:pt idx="36">
                  <c:v>1.76108333333333</c:v>
                </c:pt>
                <c:pt idx="37">
                  <c:v>1.94901666666667</c:v>
                </c:pt>
                <c:pt idx="38">
                  <c:v>2.35805</c:v>
                </c:pt>
                <c:pt idx="39">
                  <c:v>2.0978166666666702</c:v>
                </c:pt>
                <c:pt idx="40">
                  <c:v>1.8869833333333299</c:v>
                </c:pt>
                <c:pt idx="41">
                  <c:v>1.76803333333333</c:v>
                </c:pt>
                <c:pt idx="42">
                  <c:v>1.8106500000000001</c:v>
                </c:pt>
                <c:pt idx="43">
                  <c:v>1.9168166666666699</c:v>
                </c:pt>
                <c:pt idx="44">
                  <c:v>1.87456666666667</c:v>
                </c:pt>
                <c:pt idx="45">
                  <c:v>2.5530166666666698</c:v>
                </c:pt>
                <c:pt idx="46">
                  <c:v>1.8953500000000001</c:v>
                </c:pt>
                <c:pt idx="47">
                  <c:v>1.9939499999999999</c:v>
                </c:pt>
                <c:pt idx="48">
                  <c:v>1.9986666666666699</c:v>
                </c:pt>
                <c:pt idx="49">
                  <c:v>1.9633499999999999</c:v>
                </c:pt>
                <c:pt idx="50">
                  <c:v>1.9818499999999999</c:v>
                </c:pt>
                <c:pt idx="51">
                  <c:v>2.1492</c:v>
                </c:pt>
                <c:pt idx="52">
                  <c:v>2.2607166666666698</c:v>
                </c:pt>
                <c:pt idx="53">
                  <c:v>2.1977500000000001</c:v>
                </c:pt>
                <c:pt idx="54">
                  <c:v>2.4686833333333298</c:v>
                </c:pt>
                <c:pt idx="55">
                  <c:v>2.4834999999999998</c:v>
                </c:pt>
                <c:pt idx="56">
                  <c:v>2.4941833333333299</c:v>
                </c:pt>
                <c:pt idx="57">
                  <c:v>2.4452333333333298</c:v>
                </c:pt>
                <c:pt idx="58">
                  <c:v>2.5086833333333298</c:v>
                </c:pt>
                <c:pt idx="59">
                  <c:v>2.7376499999999999</c:v>
                </c:pt>
                <c:pt idx="60">
                  <c:v>2.53505</c:v>
                </c:pt>
                <c:pt idx="61">
                  <c:v>2.5094333333333299</c:v>
                </c:pt>
                <c:pt idx="62">
                  <c:v>2.4758499999999999</c:v>
                </c:pt>
                <c:pt idx="63">
                  <c:v>2.4222000000000001</c:v>
                </c:pt>
                <c:pt idx="64">
                  <c:v>1.9661666666666699</c:v>
                </c:pt>
                <c:pt idx="65">
                  <c:v>2.7492999999999999</c:v>
                </c:pt>
                <c:pt idx="66">
                  <c:v>2.57338333333333</c:v>
                </c:pt>
                <c:pt idx="67">
                  <c:v>2.7811166666666698</c:v>
                </c:pt>
                <c:pt idx="68">
                  <c:v>2.63815</c:v>
                </c:pt>
                <c:pt idx="69">
                  <c:v>2.6271499999999999</c:v>
                </c:pt>
                <c:pt idx="70">
                  <c:v>2.9817</c:v>
                </c:pt>
                <c:pt idx="71">
                  <c:v>2.0161833333333301</c:v>
                </c:pt>
                <c:pt idx="72">
                  <c:v>3.00363333333333</c:v>
                </c:pt>
                <c:pt idx="73">
                  <c:v>2.8263333333333298</c:v>
                </c:pt>
                <c:pt idx="74">
                  <c:v>2.6434000000000002</c:v>
                </c:pt>
                <c:pt idx="75">
                  <c:v>2.8474833333333298</c:v>
                </c:pt>
                <c:pt idx="76">
                  <c:v>2.57623333333333</c:v>
                </c:pt>
                <c:pt idx="77">
                  <c:v>2.7427333333333301</c:v>
                </c:pt>
                <c:pt idx="78">
                  <c:v>1.9757833333333299</c:v>
                </c:pt>
                <c:pt idx="79">
                  <c:v>3.0874999999999999</c:v>
                </c:pt>
                <c:pt idx="80">
                  <c:v>2.8377833333333302</c:v>
                </c:pt>
                <c:pt idx="81">
                  <c:v>3.0006166666666698</c:v>
                </c:pt>
                <c:pt idx="82">
                  <c:v>2.75091666666667</c:v>
                </c:pt>
                <c:pt idx="83">
                  <c:v>3.3045499999999999</c:v>
                </c:pt>
                <c:pt idx="84">
                  <c:v>3.1097999999999999</c:v>
                </c:pt>
                <c:pt idx="85">
                  <c:v>3.0950500000000001</c:v>
                </c:pt>
                <c:pt idx="86">
                  <c:v>2.5902166666666702</c:v>
                </c:pt>
                <c:pt idx="87">
                  <c:v>2.7082999999999999</c:v>
                </c:pt>
                <c:pt idx="88">
                  <c:v>2.93845</c:v>
                </c:pt>
                <c:pt idx="89">
                  <c:v>2.9510833333333299</c:v>
                </c:pt>
                <c:pt idx="90">
                  <c:v>3.2669999999999999</c:v>
                </c:pt>
                <c:pt idx="91">
                  <c:v>3.0471666666666701</c:v>
                </c:pt>
                <c:pt idx="92">
                  <c:v>2.35001666666667</c:v>
                </c:pt>
                <c:pt idx="93">
                  <c:v>1.93208333333333</c:v>
                </c:pt>
                <c:pt idx="94">
                  <c:v>2.4389333333333298</c:v>
                </c:pt>
                <c:pt idx="95">
                  <c:v>2.0073333333333299</c:v>
                </c:pt>
                <c:pt idx="96">
                  <c:v>2.11716666666667</c:v>
                </c:pt>
                <c:pt idx="97">
                  <c:v>2.5475333333333299</c:v>
                </c:pt>
                <c:pt idx="98">
                  <c:v>2.4805000000000001</c:v>
                </c:pt>
                <c:pt idx="99">
                  <c:v>2.6312000000000002</c:v>
                </c:pt>
                <c:pt idx="100">
                  <c:v>2.2875999999999999</c:v>
                </c:pt>
                <c:pt idx="101">
                  <c:v>2.4437833333333301</c:v>
                </c:pt>
                <c:pt idx="102">
                  <c:v>2.4499499999999999</c:v>
                </c:pt>
                <c:pt idx="103">
                  <c:v>2.3569833333333299</c:v>
                </c:pt>
                <c:pt idx="104">
                  <c:v>2.3697666666666701</c:v>
                </c:pt>
                <c:pt idx="105">
                  <c:v>2.7151666666666698</c:v>
                </c:pt>
                <c:pt idx="106">
                  <c:v>2.44343333333333</c:v>
                </c:pt>
                <c:pt idx="107">
                  <c:v>2.1249333333333298</c:v>
                </c:pt>
                <c:pt idx="108">
                  <c:v>2.78508333333333</c:v>
                </c:pt>
                <c:pt idx="109">
                  <c:v>2.63696666666667</c:v>
                </c:pt>
                <c:pt idx="110">
                  <c:v>2.17973333333333</c:v>
                </c:pt>
                <c:pt idx="111">
                  <c:v>2.21241666666667</c:v>
                </c:pt>
                <c:pt idx="112">
                  <c:v>2.6708500000000002</c:v>
                </c:pt>
                <c:pt idx="113">
                  <c:v>2.5026666666666699</c:v>
                </c:pt>
                <c:pt idx="114">
                  <c:v>2.0107666666666701</c:v>
                </c:pt>
                <c:pt idx="115">
                  <c:v>2.1778499999999998</c:v>
                </c:pt>
                <c:pt idx="116">
                  <c:v>1.78541666666667</c:v>
                </c:pt>
                <c:pt idx="117">
                  <c:v>1.79535</c:v>
                </c:pt>
                <c:pt idx="118">
                  <c:v>1.71943333333333</c:v>
                </c:pt>
                <c:pt idx="119">
                  <c:v>1.63021666666667</c:v>
                </c:pt>
                <c:pt idx="120">
                  <c:v>1.9508666666666701</c:v>
                </c:pt>
                <c:pt idx="121">
                  <c:v>2.2737500000000002</c:v>
                </c:pt>
                <c:pt idx="122">
                  <c:v>1.6569833333333299</c:v>
                </c:pt>
                <c:pt idx="123">
                  <c:v>1.7301500000000001</c:v>
                </c:pt>
                <c:pt idx="124">
                  <c:v>1.73406666666667</c:v>
                </c:pt>
                <c:pt idx="125">
                  <c:v>1.976</c:v>
                </c:pt>
                <c:pt idx="126">
                  <c:v>1.821</c:v>
                </c:pt>
                <c:pt idx="127">
                  <c:v>2.0208833333333298</c:v>
                </c:pt>
                <c:pt idx="128">
                  <c:v>1.9413833333333299</c:v>
                </c:pt>
                <c:pt idx="129">
                  <c:v>1.78321666666667</c:v>
                </c:pt>
                <c:pt idx="130">
                  <c:v>1.907</c:v>
                </c:pt>
                <c:pt idx="131">
                  <c:v>1.9779166666666701</c:v>
                </c:pt>
                <c:pt idx="132">
                  <c:v>1.82968333333333</c:v>
                </c:pt>
                <c:pt idx="133">
                  <c:v>1.92665</c:v>
                </c:pt>
                <c:pt idx="134">
                  <c:v>1.79656666666667</c:v>
                </c:pt>
                <c:pt idx="135">
                  <c:v>1.8649166666666701</c:v>
                </c:pt>
                <c:pt idx="136">
                  <c:v>1.8378666666666701</c:v>
                </c:pt>
                <c:pt idx="137">
                  <c:v>1.8955166666666701</c:v>
                </c:pt>
                <c:pt idx="138">
                  <c:v>1.81111666666667</c:v>
                </c:pt>
                <c:pt idx="139">
                  <c:v>1.96413333333333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E2-4EF0-868C-89F8AE94B52A}"/>
            </c:ext>
          </c:extLst>
        </c:ser>
        <c:ser>
          <c:idx val="2"/>
          <c:order val="2"/>
          <c:tx>
            <c:strRef>
              <c:f>rt_p_all!$D$1</c:f>
              <c:strCache>
                <c:ptCount val="1"/>
                <c:pt idx="0">
                  <c:v>utda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rt_p_all!$D$2:$D$141</c:f>
              <c:numCache>
                <c:formatCode>General</c:formatCode>
                <c:ptCount val="140"/>
                <c:pt idx="0">
                  <c:v>5.3390000000000004</c:v>
                </c:pt>
                <c:pt idx="1">
                  <c:v>5.5166833333333303</c:v>
                </c:pt>
                <c:pt idx="2">
                  <c:v>5.3907833333333297</c:v>
                </c:pt>
                <c:pt idx="3">
                  <c:v>5.4941333333333304</c:v>
                </c:pt>
                <c:pt idx="4">
                  <c:v>5.3685833333333299</c:v>
                </c:pt>
                <c:pt idx="5">
                  <c:v>5.4294166666666701</c:v>
                </c:pt>
                <c:pt idx="6">
                  <c:v>5.3782166666666704</c:v>
                </c:pt>
                <c:pt idx="7">
                  <c:v>5.3111333333333297</c:v>
                </c:pt>
                <c:pt idx="8">
                  <c:v>5.7422666666666702</c:v>
                </c:pt>
                <c:pt idx="9">
                  <c:v>5.5191499999999998</c:v>
                </c:pt>
                <c:pt idx="10">
                  <c:v>5.5046666666666697</c:v>
                </c:pt>
                <c:pt idx="11">
                  <c:v>5.66468333333333</c:v>
                </c:pt>
                <c:pt idx="12">
                  <c:v>5.70088333333333</c:v>
                </c:pt>
                <c:pt idx="13">
                  <c:v>5.6134833333333303</c:v>
                </c:pt>
                <c:pt idx="14">
                  <c:v>5.1926833333333304</c:v>
                </c:pt>
                <c:pt idx="15">
                  <c:v>5.5622833333333297</c:v>
                </c:pt>
                <c:pt idx="16">
                  <c:v>5.2595499999999999</c:v>
                </c:pt>
                <c:pt idx="17">
                  <c:v>5.2017166666666697</c:v>
                </c:pt>
                <c:pt idx="18">
                  <c:v>5.3253166666666703</c:v>
                </c:pt>
                <c:pt idx="19">
                  <c:v>5.4710000000000001</c:v>
                </c:pt>
                <c:pt idx="20">
                  <c:v>5.3910499999999999</c:v>
                </c:pt>
                <c:pt idx="21">
                  <c:v>5.4525166666666696</c:v>
                </c:pt>
                <c:pt idx="22">
                  <c:v>5.1932999999999998</c:v>
                </c:pt>
                <c:pt idx="23">
                  <c:v>5.2774333333333301</c:v>
                </c:pt>
                <c:pt idx="24">
                  <c:v>5.3163999999999998</c:v>
                </c:pt>
                <c:pt idx="25">
                  <c:v>5.2471666666666703</c:v>
                </c:pt>
                <c:pt idx="26">
                  <c:v>5.52935</c:v>
                </c:pt>
                <c:pt idx="27">
                  <c:v>6.1889166666666702</c:v>
                </c:pt>
                <c:pt idx="28">
                  <c:v>11.567066666666699</c:v>
                </c:pt>
                <c:pt idx="29">
                  <c:v>5.6669499999999999</c:v>
                </c:pt>
                <c:pt idx="30">
                  <c:v>5.6759333333333304</c:v>
                </c:pt>
                <c:pt idx="31">
                  <c:v>5.3632499999999999</c:v>
                </c:pt>
                <c:pt idx="32">
                  <c:v>5.3231666666666699</c:v>
                </c:pt>
                <c:pt idx="33">
                  <c:v>5.7171333333333303</c:v>
                </c:pt>
                <c:pt idx="34">
                  <c:v>5.5126333333333299</c:v>
                </c:pt>
                <c:pt idx="35">
                  <c:v>5.3812166666666696</c:v>
                </c:pt>
                <c:pt idx="36">
                  <c:v>5.4383166666666698</c:v>
                </c:pt>
                <c:pt idx="37">
                  <c:v>5.5208833333333303</c:v>
                </c:pt>
                <c:pt idx="38">
                  <c:v>5.3916166666666703</c:v>
                </c:pt>
                <c:pt idx="39">
                  <c:v>5.4962499999999999</c:v>
                </c:pt>
                <c:pt idx="40">
                  <c:v>5.47556666666667</c:v>
                </c:pt>
                <c:pt idx="41">
                  <c:v>11.049333333333299</c:v>
                </c:pt>
                <c:pt idx="42">
                  <c:v>5.5122499999999999</c:v>
                </c:pt>
                <c:pt idx="43">
                  <c:v>11.5391833333333</c:v>
                </c:pt>
                <c:pt idx="44">
                  <c:v>5.6160500000000004</c:v>
                </c:pt>
                <c:pt idx="45">
                  <c:v>5.3816833333333296</c:v>
                </c:pt>
                <c:pt idx="46">
                  <c:v>5.6566666666666698</c:v>
                </c:pt>
                <c:pt idx="47">
                  <c:v>5.8323499999999999</c:v>
                </c:pt>
                <c:pt idx="48">
                  <c:v>5.5513166666666702</c:v>
                </c:pt>
                <c:pt idx="49">
                  <c:v>5.8291500000000003</c:v>
                </c:pt>
                <c:pt idx="50">
                  <c:v>5.5642666666666702</c:v>
                </c:pt>
                <c:pt idx="51">
                  <c:v>12.28665</c:v>
                </c:pt>
                <c:pt idx="52">
                  <c:v>5.2967500000000003</c:v>
                </c:pt>
                <c:pt idx="53">
                  <c:v>5.3246500000000001</c:v>
                </c:pt>
                <c:pt idx="54">
                  <c:v>5.4473500000000001</c:v>
                </c:pt>
                <c:pt idx="55">
                  <c:v>5.2541833333333301</c:v>
                </c:pt>
                <c:pt idx="56">
                  <c:v>5.3495833333333298</c:v>
                </c:pt>
                <c:pt idx="57">
                  <c:v>5.4177499999999998</c:v>
                </c:pt>
                <c:pt idx="58">
                  <c:v>5.33083333333333</c:v>
                </c:pt>
                <c:pt idx="59">
                  <c:v>5.3776000000000002</c:v>
                </c:pt>
                <c:pt idx="60">
                  <c:v>5.4756666666666698</c:v>
                </c:pt>
                <c:pt idx="61">
                  <c:v>5.4509499999999997</c:v>
                </c:pt>
                <c:pt idx="62">
                  <c:v>5.4109999999999996</c:v>
                </c:pt>
                <c:pt idx="63">
                  <c:v>5.2003500000000003</c:v>
                </c:pt>
                <c:pt idx="64">
                  <c:v>5.5880666666666698</c:v>
                </c:pt>
                <c:pt idx="65">
                  <c:v>5.5681000000000003</c:v>
                </c:pt>
                <c:pt idx="66">
                  <c:v>5.532</c:v>
                </c:pt>
                <c:pt idx="67">
                  <c:v>5.61165</c:v>
                </c:pt>
                <c:pt idx="68">
                  <c:v>5.6128666666666698</c:v>
                </c:pt>
                <c:pt idx="69">
                  <c:v>5.4908999999999999</c:v>
                </c:pt>
                <c:pt idx="70">
                  <c:v>5.7322833333333296</c:v>
                </c:pt>
                <c:pt idx="71">
                  <c:v>5.2375999999999996</c:v>
                </c:pt>
                <c:pt idx="72">
                  <c:v>5.6196000000000002</c:v>
                </c:pt>
                <c:pt idx="73">
                  <c:v>5.4269333333333298</c:v>
                </c:pt>
                <c:pt idx="74">
                  <c:v>5.4976500000000001</c:v>
                </c:pt>
                <c:pt idx="75">
                  <c:v>5.5338333333333303</c:v>
                </c:pt>
                <c:pt idx="76">
                  <c:v>5.6007166666666697</c:v>
                </c:pt>
                <c:pt idx="77">
                  <c:v>5.5850999999999997</c:v>
                </c:pt>
                <c:pt idx="78">
                  <c:v>5.4188666666666698</c:v>
                </c:pt>
                <c:pt idx="79">
                  <c:v>5.6296999999999997</c:v>
                </c:pt>
                <c:pt idx="80">
                  <c:v>5.6186499999999997</c:v>
                </c:pt>
                <c:pt idx="81">
                  <c:v>5.63188333333333</c:v>
                </c:pt>
                <c:pt idx="82">
                  <c:v>5.7786999999999997</c:v>
                </c:pt>
                <c:pt idx="83">
                  <c:v>5.7488000000000001</c:v>
                </c:pt>
                <c:pt idx="84">
                  <c:v>5.7398166666666697</c:v>
                </c:pt>
                <c:pt idx="85">
                  <c:v>5.9320000000000004</c:v>
                </c:pt>
                <c:pt idx="86">
                  <c:v>5.6018166666666698</c:v>
                </c:pt>
                <c:pt idx="87">
                  <c:v>5.6778000000000004</c:v>
                </c:pt>
                <c:pt idx="88">
                  <c:v>5.7420833333333299</c:v>
                </c:pt>
                <c:pt idx="89">
                  <c:v>5.7575500000000002</c:v>
                </c:pt>
                <c:pt idx="90">
                  <c:v>5.8246833333333301</c:v>
                </c:pt>
                <c:pt idx="91">
                  <c:v>5.8742666666666699</c:v>
                </c:pt>
                <c:pt idx="92">
                  <c:v>5.5909333333333304</c:v>
                </c:pt>
                <c:pt idx="93">
                  <c:v>5.3152999999999997</c:v>
                </c:pt>
                <c:pt idx="94">
                  <c:v>5.3470333333333304</c:v>
                </c:pt>
                <c:pt idx="95">
                  <c:v>5.3733333333333304</c:v>
                </c:pt>
                <c:pt idx="96">
                  <c:v>5.3782166666666704</c:v>
                </c:pt>
                <c:pt idx="97">
                  <c:v>5.4653666666666698</c:v>
                </c:pt>
                <c:pt idx="98">
                  <c:v>5.6166833333333299</c:v>
                </c:pt>
                <c:pt idx="99">
                  <c:v>5.3898000000000001</c:v>
                </c:pt>
                <c:pt idx="100">
                  <c:v>5.3053166666666698</c:v>
                </c:pt>
                <c:pt idx="101">
                  <c:v>5.6963833333333298</c:v>
                </c:pt>
                <c:pt idx="102">
                  <c:v>5.5395833333333302</c:v>
                </c:pt>
                <c:pt idx="103">
                  <c:v>5.46078333333333</c:v>
                </c:pt>
                <c:pt idx="104">
                  <c:v>5.5680833333333304</c:v>
                </c:pt>
                <c:pt idx="105">
                  <c:v>5.5256499999999997</c:v>
                </c:pt>
                <c:pt idx="106">
                  <c:v>5.5766499999999999</c:v>
                </c:pt>
                <c:pt idx="107">
                  <c:v>5.4658666666666704</c:v>
                </c:pt>
                <c:pt idx="108">
                  <c:v>5.8192666666666701</c:v>
                </c:pt>
                <c:pt idx="109">
                  <c:v>5.5311333333333303</c:v>
                </c:pt>
                <c:pt idx="110">
                  <c:v>5.6100166666666702</c:v>
                </c:pt>
                <c:pt idx="111">
                  <c:v>5.7451499999999998</c:v>
                </c:pt>
                <c:pt idx="112">
                  <c:v>5.4702000000000002</c:v>
                </c:pt>
                <c:pt idx="113">
                  <c:v>5.6094333333333299</c:v>
                </c:pt>
                <c:pt idx="114">
                  <c:v>5.1617499999999996</c:v>
                </c:pt>
                <c:pt idx="115">
                  <c:v>5.60666666666667</c:v>
                </c:pt>
                <c:pt idx="116">
                  <c:v>5.3220999999999998</c:v>
                </c:pt>
                <c:pt idx="117">
                  <c:v>5.0996666666666703</c:v>
                </c:pt>
                <c:pt idx="118">
                  <c:v>5.1853499999999997</c:v>
                </c:pt>
                <c:pt idx="119">
                  <c:v>5.1097999999999999</c:v>
                </c:pt>
                <c:pt idx="120">
                  <c:v>5.20733333333333</c:v>
                </c:pt>
                <c:pt idx="121">
                  <c:v>5.2465666666666699</c:v>
                </c:pt>
                <c:pt idx="122">
                  <c:v>5.33725</c:v>
                </c:pt>
                <c:pt idx="123">
                  <c:v>5.1775000000000002</c:v>
                </c:pt>
                <c:pt idx="124">
                  <c:v>5.1933833333333297</c:v>
                </c:pt>
                <c:pt idx="125">
                  <c:v>5.3381333333333298</c:v>
                </c:pt>
                <c:pt idx="126">
                  <c:v>5.29186666666667</c:v>
                </c:pt>
                <c:pt idx="127">
                  <c:v>5.22445</c:v>
                </c:pt>
                <c:pt idx="128">
                  <c:v>5.3859166666666702</c:v>
                </c:pt>
                <c:pt idx="129">
                  <c:v>5.20428333333333</c:v>
                </c:pt>
                <c:pt idx="130">
                  <c:v>5.2754500000000002</c:v>
                </c:pt>
                <c:pt idx="131">
                  <c:v>5.5581166666666704</c:v>
                </c:pt>
                <c:pt idx="132">
                  <c:v>5.32161666666667</c:v>
                </c:pt>
                <c:pt idx="133">
                  <c:v>5.3155000000000001</c:v>
                </c:pt>
                <c:pt idx="134">
                  <c:v>5.2534333333333301</c:v>
                </c:pt>
                <c:pt idx="135">
                  <c:v>5.4999166666666701</c:v>
                </c:pt>
                <c:pt idx="136">
                  <c:v>4.1881666666666701</c:v>
                </c:pt>
                <c:pt idx="137">
                  <c:v>4.3965500000000004</c:v>
                </c:pt>
                <c:pt idx="138">
                  <c:v>4.1123333333333303</c:v>
                </c:pt>
                <c:pt idx="139">
                  <c:v>4.2605666666666702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E2-4EF0-868C-89F8AE94B52A}"/>
            </c:ext>
          </c:extLst>
        </c:ser>
        <c:ser>
          <c:idx val="3"/>
          <c:order val="3"/>
          <c:tx>
            <c:strRef>
              <c:f>rt_p_all!$E$1</c:f>
              <c:strCache>
                <c:ptCount val="1"/>
                <c:pt idx="0">
                  <c:v>tamu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rt_p_all!$E$2:$E$141</c:f>
              <c:numCache>
                <c:formatCode>General</c:formatCode>
                <c:ptCount val="140"/>
                <c:pt idx="0">
                  <c:v>9.3357500000000009</c:v>
                </c:pt>
                <c:pt idx="1">
                  <c:v>9.6432833333333292</c:v>
                </c:pt>
                <c:pt idx="2">
                  <c:v>9.3926999999999996</c:v>
                </c:pt>
                <c:pt idx="3">
                  <c:v>9.3734999999999999</c:v>
                </c:pt>
                <c:pt idx="4">
                  <c:v>9.3050666666666704</c:v>
                </c:pt>
                <c:pt idx="5">
                  <c:v>7.6302000000000003</c:v>
                </c:pt>
                <c:pt idx="6">
                  <c:v>9.4933499999999995</c:v>
                </c:pt>
                <c:pt idx="7">
                  <c:v>4.0627333333333304</c:v>
                </c:pt>
                <c:pt idx="8">
                  <c:v>9.5160499999999999</c:v>
                </c:pt>
                <c:pt idx="9">
                  <c:v>9.4641500000000001</c:v>
                </c:pt>
                <c:pt idx="10">
                  <c:v>9.4693500000000004</c:v>
                </c:pt>
                <c:pt idx="11">
                  <c:v>9.3495666666666697</c:v>
                </c:pt>
                <c:pt idx="12">
                  <c:v>9.3840000000000003</c:v>
                </c:pt>
                <c:pt idx="13">
                  <c:v>9.3634500000000003</c:v>
                </c:pt>
                <c:pt idx="14">
                  <c:v>5.5073666666666696</c:v>
                </c:pt>
                <c:pt idx="15">
                  <c:v>9.3863333333333294</c:v>
                </c:pt>
                <c:pt idx="16">
                  <c:v>8.6153333333333304</c:v>
                </c:pt>
                <c:pt idx="17">
                  <c:v>9.20163333333333</c:v>
                </c:pt>
                <c:pt idx="18">
                  <c:v>9.4548500000000004</c:v>
                </c:pt>
                <c:pt idx="19">
                  <c:v>7.8230333333333304</c:v>
                </c:pt>
                <c:pt idx="20">
                  <c:v>8.9007833333333295</c:v>
                </c:pt>
                <c:pt idx="21">
                  <c:v>9.4990500000000004</c:v>
                </c:pt>
                <c:pt idx="22">
                  <c:v>4.9170999999999996</c:v>
                </c:pt>
                <c:pt idx="23">
                  <c:v>6.3350999999999997</c:v>
                </c:pt>
                <c:pt idx="24">
                  <c:v>9.3768833333333301</c:v>
                </c:pt>
                <c:pt idx="25">
                  <c:v>2.30945</c:v>
                </c:pt>
                <c:pt idx="26">
                  <c:v>6.0358333333333301</c:v>
                </c:pt>
                <c:pt idx="27">
                  <c:v>7.7384333333333304</c:v>
                </c:pt>
                <c:pt idx="28">
                  <c:v>9.4820333333333302</c:v>
                </c:pt>
                <c:pt idx="29">
                  <c:v>9.3961000000000006</c:v>
                </c:pt>
                <c:pt idx="30">
                  <c:v>9.5381833333333308</c:v>
                </c:pt>
                <c:pt idx="31">
                  <c:v>9.5025333333333304</c:v>
                </c:pt>
                <c:pt idx="32">
                  <c:v>9.1998333333333306</c:v>
                </c:pt>
                <c:pt idx="33">
                  <c:v>9.5132166666666702</c:v>
                </c:pt>
                <c:pt idx="34">
                  <c:v>7.0505833333333303</c:v>
                </c:pt>
                <c:pt idx="35">
                  <c:v>5.2845000000000004</c:v>
                </c:pt>
                <c:pt idx="36">
                  <c:v>9.4849333333333306</c:v>
                </c:pt>
                <c:pt idx="37">
                  <c:v>6.4536833333333297</c:v>
                </c:pt>
                <c:pt idx="38">
                  <c:v>3.2355999999999998</c:v>
                </c:pt>
                <c:pt idx="39">
                  <c:v>9.5184333333333306</c:v>
                </c:pt>
                <c:pt idx="40">
                  <c:v>9.3188833333333303</c:v>
                </c:pt>
                <c:pt idx="41">
                  <c:v>9.4169999999999998</c:v>
                </c:pt>
                <c:pt idx="42">
                  <c:v>9.4143833333333298</c:v>
                </c:pt>
                <c:pt idx="43">
                  <c:v>9.3789999999999996</c:v>
                </c:pt>
                <c:pt idx="44">
                  <c:v>9.3797999999999995</c:v>
                </c:pt>
                <c:pt idx="45">
                  <c:v>4.7124499999999996</c:v>
                </c:pt>
                <c:pt idx="46">
                  <c:v>9.6565999999999992</c:v>
                </c:pt>
                <c:pt idx="47">
                  <c:v>9.5266333333333293</c:v>
                </c:pt>
                <c:pt idx="48">
                  <c:v>9.5697333333333301</c:v>
                </c:pt>
                <c:pt idx="49">
                  <c:v>9.3378833333333304</c:v>
                </c:pt>
                <c:pt idx="50">
                  <c:v>9.1958166666666692</c:v>
                </c:pt>
                <c:pt idx="51">
                  <c:v>9.4856999999999996</c:v>
                </c:pt>
                <c:pt idx="52">
                  <c:v>8.4592666666666698</c:v>
                </c:pt>
                <c:pt idx="53">
                  <c:v>8.7715166666666704</c:v>
                </c:pt>
                <c:pt idx="54">
                  <c:v>9.1744666666666692</c:v>
                </c:pt>
                <c:pt idx="55">
                  <c:v>7.7092999999999998</c:v>
                </c:pt>
                <c:pt idx="56">
                  <c:v>6.85785</c:v>
                </c:pt>
                <c:pt idx="57">
                  <c:v>9.1142833333333293</c:v>
                </c:pt>
                <c:pt idx="58">
                  <c:v>5.5295666666666703</c:v>
                </c:pt>
                <c:pt idx="59">
                  <c:v>5.1948333333333299</c:v>
                </c:pt>
                <c:pt idx="60">
                  <c:v>9.1470666666666691</c:v>
                </c:pt>
                <c:pt idx="61">
                  <c:v>4.0298833333333297</c:v>
                </c:pt>
                <c:pt idx="62">
                  <c:v>4.3599833333333304</c:v>
                </c:pt>
                <c:pt idx="63">
                  <c:v>9.0471666666666692</c:v>
                </c:pt>
                <c:pt idx="64">
                  <c:v>8.4997333333333298</c:v>
                </c:pt>
                <c:pt idx="65">
                  <c:v>5.6571499999999997</c:v>
                </c:pt>
                <c:pt idx="66">
                  <c:v>9.1452833333333299</c:v>
                </c:pt>
                <c:pt idx="67">
                  <c:v>9.1416666666666693</c:v>
                </c:pt>
                <c:pt idx="68">
                  <c:v>9.16421666666667</c:v>
                </c:pt>
                <c:pt idx="69">
                  <c:v>8.6917500000000008</c:v>
                </c:pt>
                <c:pt idx="70">
                  <c:v>9.1587333333333305</c:v>
                </c:pt>
                <c:pt idx="71">
                  <c:v>9.2600333333333307</c:v>
                </c:pt>
                <c:pt idx="72">
                  <c:v>9.1547833333333308</c:v>
                </c:pt>
                <c:pt idx="73">
                  <c:v>9.1910666666666696</c:v>
                </c:pt>
                <c:pt idx="74">
                  <c:v>9.2113999999999994</c:v>
                </c:pt>
                <c:pt idx="75">
                  <c:v>9.1732666666666702</c:v>
                </c:pt>
                <c:pt idx="76">
                  <c:v>6.3779000000000003</c:v>
                </c:pt>
                <c:pt idx="77">
                  <c:v>8.2462666666666706</c:v>
                </c:pt>
                <c:pt idx="78">
                  <c:v>9.2518999999999991</c:v>
                </c:pt>
                <c:pt idx="79">
                  <c:v>9.24695</c:v>
                </c:pt>
                <c:pt idx="80">
                  <c:v>9.1438000000000006</c:v>
                </c:pt>
                <c:pt idx="81">
                  <c:v>9.1755333333333304</c:v>
                </c:pt>
                <c:pt idx="82">
                  <c:v>9.17411666666667</c:v>
                </c:pt>
                <c:pt idx="83">
                  <c:v>9.1275999999999993</c:v>
                </c:pt>
                <c:pt idx="84">
                  <c:v>9.1469000000000005</c:v>
                </c:pt>
                <c:pt idx="85">
                  <c:v>9.1646833333333309</c:v>
                </c:pt>
                <c:pt idx="86">
                  <c:v>9.1415333333333297</c:v>
                </c:pt>
                <c:pt idx="87">
                  <c:v>9.1692333333333291</c:v>
                </c:pt>
                <c:pt idx="88">
                  <c:v>9.1902333333333299</c:v>
                </c:pt>
                <c:pt idx="89">
                  <c:v>9.1904833333333293</c:v>
                </c:pt>
                <c:pt idx="90">
                  <c:v>9.1615000000000002</c:v>
                </c:pt>
                <c:pt idx="91">
                  <c:v>9.1969499999999993</c:v>
                </c:pt>
                <c:pt idx="92">
                  <c:v>9.19316666666667</c:v>
                </c:pt>
                <c:pt idx="93">
                  <c:v>8.3493333333333304</c:v>
                </c:pt>
                <c:pt idx="94">
                  <c:v>9.2467333333333297</c:v>
                </c:pt>
                <c:pt idx="95">
                  <c:v>9.1886666666666699</c:v>
                </c:pt>
                <c:pt idx="96">
                  <c:v>7.8427833333333297</c:v>
                </c:pt>
                <c:pt idx="97">
                  <c:v>9.0715666666666692</c:v>
                </c:pt>
                <c:pt idx="98">
                  <c:v>9.1988666666666692</c:v>
                </c:pt>
                <c:pt idx="99">
                  <c:v>6.99881666666667</c:v>
                </c:pt>
                <c:pt idx="100">
                  <c:v>8.2583166666666692</c:v>
                </c:pt>
                <c:pt idx="101">
                  <c:v>9.3035499999999995</c:v>
                </c:pt>
                <c:pt idx="102">
                  <c:v>9.2455333333333307</c:v>
                </c:pt>
                <c:pt idx="103">
                  <c:v>9.2473666666666698</c:v>
                </c:pt>
                <c:pt idx="104">
                  <c:v>9.2242833333333305</c:v>
                </c:pt>
                <c:pt idx="105">
                  <c:v>9.2548666666666701</c:v>
                </c:pt>
                <c:pt idx="106">
                  <c:v>9.2616333333333305</c:v>
                </c:pt>
                <c:pt idx="107">
                  <c:v>9.1861999999999995</c:v>
                </c:pt>
                <c:pt idx="108">
                  <c:v>9.2722666666666704</c:v>
                </c:pt>
                <c:pt idx="109">
                  <c:v>9.2147333333333297</c:v>
                </c:pt>
                <c:pt idx="110">
                  <c:v>9.2208666666666694</c:v>
                </c:pt>
                <c:pt idx="111">
                  <c:v>9.19241666666667</c:v>
                </c:pt>
                <c:pt idx="112">
                  <c:v>9.1577833333333292</c:v>
                </c:pt>
                <c:pt idx="113">
                  <c:v>9.2638833333333306</c:v>
                </c:pt>
                <c:pt idx="114">
                  <c:v>7.5940000000000003</c:v>
                </c:pt>
                <c:pt idx="115">
                  <c:v>9.2236833333333301</c:v>
                </c:pt>
                <c:pt idx="116">
                  <c:v>6.44661666666667</c:v>
                </c:pt>
                <c:pt idx="117">
                  <c:v>9.4577500000000008</c:v>
                </c:pt>
                <c:pt idx="118">
                  <c:v>9.2746999999999993</c:v>
                </c:pt>
                <c:pt idx="119">
                  <c:v>7.9913666666666696</c:v>
                </c:pt>
                <c:pt idx="120">
                  <c:v>4.4248166666666702</c:v>
                </c:pt>
                <c:pt idx="121">
                  <c:v>4.2904833333333299</c:v>
                </c:pt>
                <c:pt idx="122">
                  <c:v>5.3448333333333302</c:v>
                </c:pt>
                <c:pt idx="123">
                  <c:v>2.48186666666667</c:v>
                </c:pt>
                <c:pt idx="124">
                  <c:v>2.7341500000000001</c:v>
                </c:pt>
                <c:pt idx="125">
                  <c:v>3.9984000000000002</c:v>
                </c:pt>
                <c:pt idx="126">
                  <c:v>2.1981999999999999</c:v>
                </c:pt>
                <c:pt idx="127">
                  <c:v>2.6253833333333301</c:v>
                </c:pt>
                <c:pt idx="128">
                  <c:v>3.5360166666666699</c:v>
                </c:pt>
                <c:pt idx="129">
                  <c:v>5.3164333333333298</c:v>
                </c:pt>
                <c:pt idx="130">
                  <c:v>5.92336666666667</c:v>
                </c:pt>
                <c:pt idx="131">
                  <c:v>7.4421666666666697</c:v>
                </c:pt>
                <c:pt idx="132">
                  <c:v>4.8460333333333301</c:v>
                </c:pt>
                <c:pt idx="133">
                  <c:v>5.79728333333333</c:v>
                </c:pt>
                <c:pt idx="134">
                  <c:v>7.4415333333333296</c:v>
                </c:pt>
                <c:pt idx="135">
                  <c:v>3.7493166666666702</c:v>
                </c:pt>
                <c:pt idx="136">
                  <c:v>4.5280333333333296</c:v>
                </c:pt>
                <c:pt idx="137">
                  <c:v>6.0176499999999997</c:v>
                </c:pt>
                <c:pt idx="138">
                  <c:v>3.17336666666667</c:v>
                </c:pt>
                <c:pt idx="139">
                  <c:v>4.0630333333333297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E2-4EF0-868C-89F8AE94B52A}"/>
            </c:ext>
          </c:extLst>
        </c:ser>
        <c:ser>
          <c:idx val="4"/>
          <c:order val="4"/>
          <c:tx>
            <c:strRef>
              <c:f>rt_p_all!$F$1</c:f>
              <c:strCache>
                <c:ptCount val="1"/>
                <c:pt idx="0">
                  <c:v>cumple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rt_p_all!$F$2:$F$141</c:f>
              <c:numCache>
                <c:formatCode>General</c:formatCode>
                <c:ptCount val="140"/>
                <c:pt idx="0">
                  <c:v>6.9648833333333302</c:v>
                </c:pt>
                <c:pt idx="1">
                  <c:v>8.4379166666666698</c:v>
                </c:pt>
                <c:pt idx="2">
                  <c:v>7.4030666666666702</c:v>
                </c:pt>
                <c:pt idx="3">
                  <c:v>8.3307333333333293</c:v>
                </c:pt>
                <c:pt idx="4">
                  <c:v>8.0359333333333307</c:v>
                </c:pt>
                <c:pt idx="5">
                  <c:v>8.4959000000000007</c:v>
                </c:pt>
                <c:pt idx="6">
                  <c:v>8.4126999999999992</c:v>
                </c:pt>
                <c:pt idx="7">
                  <c:v>6.9863833333333298</c:v>
                </c:pt>
                <c:pt idx="8">
                  <c:v>7.7744166666666699</c:v>
                </c:pt>
                <c:pt idx="9">
                  <c:v>8.2264999999999997</c:v>
                </c:pt>
                <c:pt idx="10">
                  <c:v>8.3734666666666708</c:v>
                </c:pt>
                <c:pt idx="11">
                  <c:v>9.1099833333333304</c:v>
                </c:pt>
                <c:pt idx="12">
                  <c:v>8.7162666666666695</c:v>
                </c:pt>
                <c:pt idx="13">
                  <c:v>9.4316833333333303</c:v>
                </c:pt>
                <c:pt idx="14">
                  <c:v>7.4183500000000002</c:v>
                </c:pt>
                <c:pt idx="15">
                  <c:v>9.0501166666666695</c:v>
                </c:pt>
                <c:pt idx="16">
                  <c:v>6.6608166666666699</c:v>
                </c:pt>
                <c:pt idx="17">
                  <c:v>6.1023666666666703</c:v>
                </c:pt>
                <c:pt idx="18">
                  <c:v>7.1551833333333299</c:v>
                </c:pt>
                <c:pt idx="19">
                  <c:v>6.4722999999999997</c:v>
                </c:pt>
                <c:pt idx="20">
                  <c:v>7.4053166666666703</c:v>
                </c:pt>
                <c:pt idx="21">
                  <c:v>6.9325000000000001</c:v>
                </c:pt>
                <c:pt idx="22">
                  <c:v>6.9496833333333301</c:v>
                </c:pt>
                <c:pt idx="23">
                  <c:v>7.2804333333333302</c:v>
                </c:pt>
                <c:pt idx="24">
                  <c:v>7.42878333333333</c:v>
                </c:pt>
                <c:pt idx="25">
                  <c:v>7.5198499999999999</c:v>
                </c:pt>
                <c:pt idx="26">
                  <c:v>7.5920500000000004</c:v>
                </c:pt>
                <c:pt idx="27">
                  <c:v>8.1730166666666708</c:v>
                </c:pt>
                <c:pt idx="28">
                  <c:v>7.7293833333333302</c:v>
                </c:pt>
                <c:pt idx="29">
                  <c:v>7.3049999999999997</c:v>
                </c:pt>
                <c:pt idx="30">
                  <c:v>7.3954833333333303</c:v>
                </c:pt>
                <c:pt idx="31">
                  <c:v>8.3841166666666709</c:v>
                </c:pt>
                <c:pt idx="32">
                  <c:v>6.8545999999999996</c:v>
                </c:pt>
                <c:pt idx="33">
                  <c:v>8.3634666666666693</c:v>
                </c:pt>
                <c:pt idx="34">
                  <c:v>7.8815</c:v>
                </c:pt>
                <c:pt idx="35">
                  <c:v>7.7764333333333298</c:v>
                </c:pt>
                <c:pt idx="36">
                  <c:v>8.2128333333333305</c:v>
                </c:pt>
                <c:pt idx="37">
                  <c:v>7.8814500000000001</c:v>
                </c:pt>
                <c:pt idx="38">
                  <c:v>7.3722500000000002</c:v>
                </c:pt>
                <c:pt idx="39">
                  <c:v>8.0671833333333307</c:v>
                </c:pt>
                <c:pt idx="40">
                  <c:v>8.5542166666666706</c:v>
                </c:pt>
                <c:pt idx="41">
                  <c:v>9.0420166666666706</c:v>
                </c:pt>
                <c:pt idx="42">
                  <c:v>8.5990333333333293</c:v>
                </c:pt>
                <c:pt idx="43">
                  <c:v>9.4256333333333302</c:v>
                </c:pt>
                <c:pt idx="44">
                  <c:v>9.4361333333333306</c:v>
                </c:pt>
                <c:pt idx="45">
                  <c:v>8.1116666666666699</c:v>
                </c:pt>
                <c:pt idx="46">
                  <c:v>9.1316500000000005</c:v>
                </c:pt>
                <c:pt idx="47">
                  <c:v>8.1480666666666703</c:v>
                </c:pt>
                <c:pt idx="48">
                  <c:v>9.7700166666666703</c:v>
                </c:pt>
                <c:pt idx="49">
                  <c:v>8.5989500000000003</c:v>
                </c:pt>
                <c:pt idx="50">
                  <c:v>9.0195166666666697</c:v>
                </c:pt>
                <c:pt idx="51">
                  <c:v>8.8468333333333309</c:v>
                </c:pt>
                <c:pt idx="52">
                  <c:v>6.9418166666666696</c:v>
                </c:pt>
                <c:pt idx="53">
                  <c:v>7.85</c:v>
                </c:pt>
                <c:pt idx="54">
                  <c:v>6.9758833333333303</c:v>
                </c:pt>
                <c:pt idx="55">
                  <c:v>6.6141166666666704</c:v>
                </c:pt>
                <c:pt idx="56">
                  <c:v>8.4045666666666694</c:v>
                </c:pt>
                <c:pt idx="57">
                  <c:v>7.1587500000000004</c:v>
                </c:pt>
                <c:pt idx="58">
                  <c:v>7.7777833333333302</c:v>
                </c:pt>
                <c:pt idx="59">
                  <c:v>7.9566333333333299</c:v>
                </c:pt>
                <c:pt idx="60">
                  <c:v>7.2598000000000003</c:v>
                </c:pt>
                <c:pt idx="61">
                  <c:v>8.2138166666666699</c:v>
                </c:pt>
                <c:pt idx="62">
                  <c:v>8.2437000000000005</c:v>
                </c:pt>
                <c:pt idx="63">
                  <c:v>6.6809500000000002</c:v>
                </c:pt>
                <c:pt idx="64">
                  <c:v>7.2356166666666697</c:v>
                </c:pt>
                <c:pt idx="65">
                  <c:v>7.4099333333333304</c:v>
                </c:pt>
                <c:pt idx="66">
                  <c:v>7.6446666666666703</c:v>
                </c:pt>
                <c:pt idx="67">
                  <c:v>8.2925000000000004</c:v>
                </c:pt>
                <c:pt idx="68">
                  <c:v>7.8545833333333297</c:v>
                </c:pt>
                <c:pt idx="69">
                  <c:v>8.4067833333333297</c:v>
                </c:pt>
                <c:pt idx="70">
                  <c:v>8.8475999999999999</c:v>
                </c:pt>
                <c:pt idx="71">
                  <c:v>7.2062333333333299</c:v>
                </c:pt>
                <c:pt idx="72">
                  <c:v>8.2121166666666703</c:v>
                </c:pt>
                <c:pt idx="73">
                  <c:v>7.7766333333333302</c:v>
                </c:pt>
                <c:pt idx="74">
                  <c:v>8.8249499999999994</c:v>
                </c:pt>
                <c:pt idx="75">
                  <c:v>8.9352333333333291</c:v>
                </c:pt>
                <c:pt idx="76">
                  <c:v>8.2957833333333308</c:v>
                </c:pt>
                <c:pt idx="77">
                  <c:v>10.290333333333299</c:v>
                </c:pt>
                <c:pt idx="78">
                  <c:v>7.1986333333333299</c:v>
                </c:pt>
                <c:pt idx="79">
                  <c:v>9.3023666666666696</c:v>
                </c:pt>
                <c:pt idx="80">
                  <c:v>9.0998999999999999</c:v>
                </c:pt>
                <c:pt idx="81">
                  <c:v>9.5427666666666706</c:v>
                </c:pt>
                <c:pt idx="82">
                  <c:v>8.4588000000000001</c:v>
                </c:pt>
                <c:pt idx="83">
                  <c:v>9.4763500000000001</c:v>
                </c:pt>
                <c:pt idx="84">
                  <c:v>10.44835</c:v>
                </c:pt>
                <c:pt idx="85">
                  <c:v>9.7474333333333298</c:v>
                </c:pt>
                <c:pt idx="86">
                  <c:v>9.3667499999999997</c:v>
                </c:pt>
                <c:pt idx="87">
                  <c:v>10.694800000000001</c:v>
                </c:pt>
                <c:pt idx="88">
                  <c:v>9.3276500000000002</c:v>
                </c:pt>
                <c:pt idx="89">
                  <c:v>10.043566666666701</c:v>
                </c:pt>
                <c:pt idx="90">
                  <c:v>10.86805</c:v>
                </c:pt>
                <c:pt idx="91">
                  <c:v>9.3132000000000001</c:v>
                </c:pt>
                <c:pt idx="92">
                  <c:v>8.2820166666666708</c:v>
                </c:pt>
                <c:pt idx="93">
                  <c:v>7.5852166666666703</c:v>
                </c:pt>
                <c:pt idx="94">
                  <c:v>7.7104999999999997</c:v>
                </c:pt>
                <c:pt idx="95">
                  <c:v>7.7169999999999996</c:v>
                </c:pt>
                <c:pt idx="96">
                  <c:v>7.6948999999999996</c:v>
                </c:pt>
                <c:pt idx="97">
                  <c:v>8.0934333333333299</c:v>
                </c:pt>
                <c:pt idx="98">
                  <c:v>7.6218500000000002</c:v>
                </c:pt>
                <c:pt idx="99">
                  <c:v>7.7577499999999997</c:v>
                </c:pt>
                <c:pt idx="100">
                  <c:v>9.0679166666666706</c:v>
                </c:pt>
                <c:pt idx="101">
                  <c:v>8.2373499999999993</c:v>
                </c:pt>
                <c:pt idx="102">
                  <c:v>8.5397166666666706</c:v>
                </c:pt>
                <c:pt idx="103">
                  <c:v>8.2790333333333308</c:v>
                </c:pt>
                <c:pt idx="104">
                  <c:v>8.0363666666666695</c:v>
                </c:pt>
                <c:pt idx="105">
                  <c:v>8.8072166666666707</c:v>
                </c:pt>
                <c:pt idx="106">
                  <c:v>10.1404333333333</c:v>
                </c:pt>
                <c:pt idx="107">
                  <c:v>6.4533166666666704</c:v>
                </c:pt>
                <c:pt idx="108">
                  <c:v>8.9157666666666699</c:v>
                </c:pt>
                <c:pt idx="109">
                  <c:v>8.4800333333333295</c:v>
                </c:pt>
                <c:pt idx="110">
                  <c:v>8.6659000000000006</c:v>
                </c:pt>
                <c:pt idx="111">
                  <c:v>9.0332166666666698</c:v>
                </c:pt>
                <c:pt idx="112">
                  <c:v>9.0551666666666701</c:v>
                </c:pt>
                <c:pt idx="113">
                  <c:v>9.9255833333333303</c:v>
                </c:pt>
                <c:pt idx="114">
                  <c:v>6.8901666666666701</c:v>
                </c:pt>
                <c:pt idx="115">
                  <c:v>9.1464999999999996</c:v>
                </c:pt>
                <c:pt idx="116">
                  <c:v>6.2357333333333296</c:v>
                </c:pt>
                <c:pt idx="117">
                  <c:v>5.90886666666667</c:v>
                </c:pt>
                <c:pt idx="118">
                  <c:v>6.3759499999999996</c:v>
                </c:pt>
                <c:pt idx="119">
                  <c:v>6.4918666666666702</c:v>
                </c:pt>
                <c:pt idx="120">
                  <c:v>6.5462166666666697</c:v>
                </c:pt>
                <c:pt idx="121">
                  <c:v>7.0713499999999998</c:v>
                </c:pt>
                <c:pt idx="122">
                  <c:v>6.8784999999999998</c:v>
                </c:pt>
                <c:pt idx="123">
                  <c:v>6.7715166666666704</c:v>
                </c:pt>
                <c:pt idx="124">
                  <c:v>6.7907500000000001</c:v>
                </c:pt>
                <c:pt idx="125">
                  <c:v>7.0192500000000004</c:v>
                </c:pt>
                <c:pt idx="126">
                  <c:v>6.97603333333333</c:v>
                </c:pt>
                <c:pt idx="127">
                  <c:v>6.6563333333333299</c:v>
                </c:pt>
                <c:pt idx="128">
                  <c:v>7.2530999999999999</c:v>
                </c:pt>
                <c:pt idx="129">
                  <c:v>6.8356833333333302</c:v>
                </c:pt>
                <c:pt idx="130">
                  <c:v>7.5810333333333304</c:v>
                </c:pt>
                <c:pt idx="131">
                  <c:v>7.3215666666666701</c:v>
                </c:pt>
                <c:pt idx="132">
                  <c:v>7.4488000000000003</c:v>
                </c:pt>
                <c:pt idx="133">
                  <c:v>7.3704833333333299</c:v>
                </c:pt>
                <c:pt idx="134">
                  <c:v>7.7792833333333302</c:v>
                </c:pt>
                <c:pt idx="135">
                  <c:v>7.6239166666666698</c:v>
                </c:pt>
                <c:pt idx="136">
                  <c:v>6.9012333333333302</c:v>
                </c:pt>
                <c:pt idx="137">
                  <c:v>7.4864333333333297</c:v>
                </c:pt>
                <c:pt idx="138">
                  <c:v>7.1201499999999998</c:v>
                </c:pt>
                <c:pt idx="139">
                  <c:v>7.8300333333333301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E2-4EF0-868C-89F8AE94B52A}"/>
            </c:ext>
          </c:extLst>
        </c:ser>
        <c:ser>
          <c:idx val="5"/>
          <c:order val="5"/>
          <c:tx>
            <c:strRef>
              <c:f>rt_p_all!$G$1</c:f>
              <c:strCache>
                <c:ptCount val="1"/>
                <c:pt idx="0">
                  <c:v>cump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rt_p_all!$G$2:$G$141</c:f>
              <c:numCache>
                <c:formatCode>General</c:formatCode>
                <c:ptCount val="140"/>
                <c:pt idx="0">
                  <c:v>0.44046666666666701</c:v>
                </c:pt>
                <c:pt idx="1">
                  <c:v>0.41516666666666702</c:v>
                </c:pt>
                <c:pt idx="2">
                  <c:v>0.48628333333333301</c:v>
                </c:pt>
                <c:pt idx="3">
                  <c:v>0.41754999999999998</c:v>
                </c:pt>
                <c:pt idx="4">
                  <c:v>0.46844999999999998</c:v>
                </c:pt>
                <c:pt idx="5">
                  <c:v>0.42225000000000001</c:v>
                </c:pt>
                <c:pt idx="6">
                  <c:v>0.43669999999999998</c:v>
                </c:pt>
                <c:pt idx="7">
                  <c:v>0.46960000000000002</c:v>
                </c:pt>
                <c:pt idx="8">
                  <c:v>0.44574999999999998</c:v>
                </c:pt>
                <c:pt idx="9">
                  <c:v>0.44083333333333302</c:v>
                </c:pt>
                <c:pt idx="10">
                  <c:v>0.45839999999999997</c:v>
                </c:pt>
                <c:pt idx="11">
                  <c:v>0.365383333333333</c:v>
                </c:pt>
                <c:pt idx="12">
                  <c:v>0.494966666666667</c:v>
                </c:pt>
                <c:pt idx="13">
                  <c:v>0.44566666666666699</c:v>
                </c:pt>
                <c:pt idx="14">
                  <c:v>0.46943333333333298</c:v>
                </c:pt>
                <c:pt idx="15">
                  <c:v>0.46546666666666697</c:v>
                </c:pt>
                <c:pt idx="16">
                  <c:v>0.453616666666667</c:v>
                </c:pt>
                <c:pt idx="17">
                  <c:v>0.41456666666666703</c:v>
                </c:pt>
                <c:pt idx="18">
                  <c:v>0.43263333333333298</c:v>
                </c:pt>
                <c:pt idx="19">
                  <c:v>0.43149999999999999</c:v>
                </c:pt>
                <c:pt idx="20">
                  <c:v>0.43728333333333302</c:v>
                </c:pt>
                <c:pt idx="21">
                  <c:v>0.407216666666667</c:v>
                </c:pt>
                <c:pt idx="22">
                  <c:v>0.45206666666666701</c:v>
                </c:pt>
                <c:pt idx="23">
                  <c:v>0.40793333333333298</c:v>
                </c:pt>
                <c:pt idx="24">
                  <c:v>0.44973333333333299</c:v>
                </c:pt>
                <c:pt idx="25">
                  <c:v>0.48806666666666698</c:v>
                </c:pt>
                <c:pt idx="26">
                  <c:v>0.40718333333333301</c:v>
                </c:pt>
                <c:pt idx="27">
                  <c:v>0.44390000000000002</c:v>
                </c:pt>
                <c:pt idx="28">
                  <c:v>0.4587</c:v>
                </c:pt>
                <c:pt idx="29">
                  <c:v>0.4209</c:v>
                </c:pt>
                <c:pt idx="30">
                  <c:v>0.446066666666667</c:v>
                </c:pt>
                <c:pt idx="31">
                  <c:v>0.41266666666666701</c:v>
                </c:pt>
                <c:pt idx="32">
                  <c:v>0.43269999999999997</c:v>
                </c:pt>
                <c:pt idx="33">
                  <c:v>0.42520000000000002</c:v>
                </c:pt>
                <c:pt idx="34">
                  <c:v>0.49706666666666699</c:v>
                </c:pt>
                <c:pt idx="35">
                  <c:v>0.46443333333333298</c:v>
                </c:pt>
                <c:pt idx="36">
                  <c:v>0.444066666666667</c:v>
                </c:pt>
                <c:pt idx="37">
                  <c:v>0.45908333333333301</c:v>
                </c:pt>
                <c:pt idx="38">
                  <c:v>0.46644999999999998</c:v>
                </c:pt>
                <c:pt idx="39">
                  <c:v>0.43866666666666698</c:v>
                </c:pt>
                <c:pt idx="40">
                  <c:v>0.46781666666666699</c:v>
                </c:pt>
                <c:pt idx="41">
                  <c:v>0.36511666666666698</c:v>
                </c:pt>
                <c:pt idx="42">
                  <c:v>0.4415</c:v>
                </c:pt>
                <c:pt idx="43">
                  <c:v>0.43886666666666702</c:v>
                </c:pt>
                <c:pt idx="44">
                  <c:v>0.455183333333333</c:v>
                </c:pt>
                <c:pt idx="45">
                  <c:v>0.428966666666667</c:v>
                </c:pt>
                <c:pt idx="46">
                  <c:v>0.46156666666666701</c:v>
                </c:pt>
                <c:pt idx="47">
                  <c:v>0.48794999999999999</c:v>
                </c:pt>
                <c:pt idx="48">
                  <c:v>0.46918333333333301</c:v>
                </c:pt>
                <c:pt idx="49">
                  <c:v>0.47083333333333299</c:v>
                </c:pt>
                <c:pt idx="50">
                  <c:v>0.47134999999999999</c:v>
                </c:pt>
                <c:pt idx="51">
                  <c:v>0.44845000000000002</c:v>
                </c:pt>
                <c:pt idx="52">
                  <c:v>0.49099999999999999</c:v>
                </c:pt>
                <c:pt idx="53">
                  <c:v>0.42976666666666702</c:v>
                </c:pt>
                <c:pt idx="54">
                  <c:v>0.435483333333333</c:v>
                </c:pt>
                <c:pt idx="55">
                  <c:v>0.459683333333333</c:v>
                </c:pt>
                <c:pt idx="56">
                  <c:v>0.46929999999999999</c:v>
                </c:pt>
                <c:pt idx="57">
                  <c:v>0.44931666666666698</c:v>
                </c:pt>
                <c:pt idx="58">
                  <c:v>0.47525000000000001</c:v>
                </c:pt>
                <c:pt idx="59">
                  <c:v>0.41011666666666702</c:v>
                </c:pt>
                <c:pt idx="60">
                  <c:v>0.46334999999999998</c:v>
                </c:pt>
                <c:pt idx="61">
                  <c:v>0.50039999999999996</c:v>
                </c:pt>
                <c:pt idx="62">
                  <c:v>0.467733333333333</c:v>
                </c:pt>
                <c:pt idx="63">
                  <c:v>0.44829999999999998</c:v>
                </c:pt>
                <c:pt idx="64">
                  <c:v>0.43290000000000001</c:v>
                </c:pt>
                <c:pt idx="65">
                  <c:v>0.44533333333333303</c:v>
                </c:pt>
                <c:pt idx="66">
                  <c:v>0.52881666666666705</c:v>
                </c:pt>
                <c:pt idx="67">
                  <c:v>0.48406666666666698</c:v>
                </c:pt>
                <c:pt idx="68">
                  <c:v>0.43504999999999999</c:v>
                </c:pt>
                <c:pt idx="69">
                  <c:v>0.49376666666666702</c:v>
                </c:pt>
                <c:pt idx="70">
                  <c:v>0.48711666666666698</c:v>
                </c:pt>
                <c:pt idx="71">
                  <c:v>0.47441666666666699</c:v>
                </c:pt>
                <c:pt idx="72">
                  <c:v>0.45238333333333303</c:v>
                </c:pt>
                <c:pt idx="73">
                  <c:v>0.51229999999999998</c:v>
                </c:pt>
                <c:pt idx="74">
                  <c:v>0.422883333333333</c:v>
                </c:pt>
                <c:pt idx="75">
                  <c:v>0.48476666666666701</c:v>
                </c:pt>
                <c:pt idx="76">
                  <c:v>0.49601666666666699</c:v>
                </c:pt>
                <c:pt idx="77">
                  <c:v>0.496933333333333</c:v>
                </c:pt>
                <c:pt idx="78">
                  <c:v>0.36875000000000002</c:v>
                </c:pt>
                <c:pt idx="79">
                  <c:v>0.47094999999999998</c:v>
                </c:pt>
                <c:pt idx="80">
                  <c:v>0.51851666666666696</c:v>
                </c:pt>
                <c:pt idx="81">
                  <c:v>0.44773333333333298</c:v>
                </c:pt>
                <c:pt idx="82">
                  <c:v>0.47798333333333298</c:v>
                </c:pt>
                <c:pt idx="83">
                  <c:v>0.57531666666666703</c:v>
                </c:pt>
                <c:pt idx="84">
                  <c:v>0.512083333333333</c:v>
                </c:pt>
                <c:pt idx="85">
                  <c:v>0.47753333333333298</c:v>
                </c:pt>
                <c:pt idx="86">
                  <c:v>0.50398333333333301</c:v>
                </c:pt>
                <c:pt idx="87">
                  <c:v>0.51286666666666703</c:v>
                </c:pt>
                <c:pt idx="88">
                  <c:v>0.47411666666666702</c:v>
                </c:pt>
                <c:pt idx="89">
                  <c:v>0.48753333333333299</c:v>
                </c:pt>
                <c:pt idx="90">
                  <c:v>0.45478333333333298</c:v>
                </c:pt>
                <c:pt idx="91">
                  <c:v>0.43683333333333302</c:v>
                </c:pt>
                <c:pt idx="92">
                  <c:v>0.46629999999999999</c:v>
                </c:pt>
                <c:pt idx="93">
                  <c:v>0.46544999999999997</c:v>
                </c:pt>
                <c:pt idx="94">
                  <c:v>0.45418333333333299</c:v>
                </c:pt>
                <c:pt idx="95">
                  <c:v>0.44379999999999997</c:v>
                </c:pt>
                <c:pt idx="96">
                  <c:v>0.50960000000000005</c:v>
                </c:pt>
                <c:pt idx="97">
                  <c:v>0.42653333333333299</c:v>
                </c:pt>
                <c:pt idx="98">
                  <c:v>0.39826666666666699</c:v>
                </c:pt>
                <c:pt idx="99">
                  <c:v>0.50063333333333304</c:v>
                </c:pt>
                <c:pt idx="100">
                  <c:v>0.423883333333333</c:v>
                </c:pt>
                <c:pt idx="101">
                  <c:v>0.45300000000000001</c:v>
                </c:pt>
                <c:pt idx="102">
                  <c:v>0.47803333333333298</c:v>
                </c:pt>
                <c:pt idx="103">
                  <c:v>0.49166666666666697</c:v>
                </c:pt>
                <c:pt idx="104">
                  <c:v>0.44298333333333301</c:v>
                </c:pt>
                <c:pt idx="105">
                  <c:v>0.4945</c:v>
                </c:pt>
                <c:pt idx="106">
                  <c:v>0.46058333333333301</c:v>
                </c:pt>
                <c:pt idx="107">
                  <c:v>0.42553333333333299</c:v>
                </c:pt>
                <c:pt idx="108">
                  <c:v>0.44745000000000001</c:v>
                </c:pt>
                <c:pt idx="109">
                  <c:v>0.50481666666666702</c:v>
                </c:pt>
                <c:pt idx="110">
                  <c:v>0.49178333333333302</c:v>
                </c:pt>
                <c:pt idx="111">
                  <c:v>0.47961666666666702</c:v>
                </c:pt>
                <c:pt idx="112">
                  <c:v>0.41211666666666702</c:v>
                </c:pt>
                <c:pt idx="113">
                  <c:v>0.50156666666666705</c:v>
                </c:pt>
                <c:pt idx="114">
                  <c:v>0.48035</c:v>
                </c:pt>
                <c:pt idx="115">
                  <c:v>0.47084999999999999</c:v>
                </c:pt>
                <c:pt idx="116">
                  <c:v>0.45755000000000001</c:v>
                </c:pt>
                <c:pt idx="117">
                  <c:v>0.42270000000000002</c:v>
                </c:pt>
                <c:pt idx="118">
                  <c:v>0.40536666666666699</c:v>
                </c:pt>
                <c:pt idx="119">
                  <c:v>0.47155000000000002</c:v>
                </c:pt>
                <c:pt idx="120">
                  <c:v>0.2979</c:v>
                </c:pt>
                <c:pt idx="121">
                  <c:v>0.2979</c:v>
                </c:pt>
                <c:pt idx="122">
                  <c:v>0.26636666666666697</c:v>
                </c:pt>
                <c:pt idx="123">
                  <c:v>0.33986666666666698</c:v>
                </c:pt>
                <c:pt idx="124">
                  <c:v>0.31791666666666701</c:v>
                </c:pt>
                <c:pt idx="125">
                  <c:v>0.28966666666666702</c:v>
                </c:pt>
                <c:pt idx="126">
                  <c:v>0.29676666666666701</c:v>
                </c:pt>
                <c:pt idx="127">
                  <c:v>0.30854999999999999</c:v>
                </c:pt>
                <c:pt idx="128">
                  <c:v>0.3009</c:v>
                </c:pt>
                <c:pt idx="129">
                  <c:v>0.31059999999999999</c:v>
                </c:pt>
                <c:pt idx="130">
                  <c:v>0.32628333333333298</c:v>
                </c:pt>
                <c:pt idx="131">
                  <c:v>0.282266666666667</c:v>
                </c:pt>
                <c:pt idx="132">
                  <c:v>0.31021666666666697</c:v>
                </c:pt>
                <c:pt idx="133">
                  <c:v>0.33446666666666702</c:v>
                </c:pt>
                <c:pt idx="134">
                  <c:v>0.291316666666667</c:v>
                </c:pt>
                <c:pt idx="135">
                  <c:v>0.34331666666666699</c:v>
                </c:pt>
                <c:pt idx="136">
                  <c:v>0.29983333333333301</c:v>
                </c:pt>
                <c:pt idx="137">
                  <c:v>0.31281666666666702</c:v>
                </c:pt>
                <c:pt idx="138">
                  <c:v>0.33794999999999997</c:v>
                </c:pt>
                <c:pt idx="139">
                  <c:v>0.306466666666667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3E2-4EF0-868C-89F8AE94B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872784"/>
        <c:axId val="1356719280"/>
        <c:axId val="1655332912"/>
      </c:area3DChart>
      <c:catAx>
        <c:axId val="1777872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719280"/>
        <c:crosses val="autoZero"/>
        <c:auto val="1"/>
        <c:lblAlgn val="ctr"/>
        <c:lblOffset val="100"/>
        <c:noMultiLvlLbl val="0"/>
      </c:catAx>
      <c:valAx>
        <c:axId val="135671928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872784"/>
        <c:crosses val="autoZero"/>
        <c:crossBetween val="midCat"/>
        <c:majorUnit val="1"/>
      </c:valAx>
      <c:serAx>
        <c:axId val="165533291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719280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20"/>
      <c:rotY val="50"/>
      <c:depthPercent val="2000"/>
      <c:rAngAx val="0"/>
      <c:perspective val="2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9813064508738942E-2"/>
          <c:y val="1.4737862969935536E-2"/>
          <c:w val="0.95178783335526806"/>
          <c:h val="0.86465875596630348"/>
        </c:manualLayout>
      </c:layout>
      <c:area3DChart>
        <c:grouping val="standard"/>
        <c:varyColors val="0"/>
        <c:ser>
          <c:idx val="0"/>
          <c:order val="0"/>
          <c:tx>
            <c:strRef>
              <c:f>pnr_p.runtime!$B$1</c:f>
              <c:strCache>
                <c:ptCount val="1"/>
                <c:pt idx="0">
                  <c:v>mpku</c:v>
                </c:pt>
              </c:strCache>
            </c:strRef>
          </c:tx>
          <c:spPr>
            <a:solidFill>
              <a:srgbClr val="ED1C24">
                <a:lumMod val="20000"/>
                <a:lumOff val="80000"/>
              </a:srgbClr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pnr_p.runtime!$B$2:$B$141</c:f>
              <c:numCache>
                <c:formatCode>General</c:formatCode>
                <c:ptCount val="140"/>
                <c:pt idx="0">
                  <c:v>0.61960527777777796</c:v>
                </c:pt>
                <c:pt idx="1">
                  <c:v>0.64928694444444401</c:v>
                </c:pt>
                <c:pt idx="2">
                  <c:v>0.539384166666667</c:v>
                </c:pt>
                <c:pt idx="3">
                  <c:v>0.56596944444444397</c:v>
                </c:pt>
                <c:pt idx="4">
                  <c:v>0.58870972222222195</c:v>
                </c:pt>
                <c:pt idx="5">
                  <c:v>0.65279777777777803</c:v>
                </c:pt>
                <c:pt idx="6">
                  <c:v>0.601647222222222</c:v>
                </c:pt>
                <c:pt idx="7">
                  <c:v>0.50087777777777798</c:v>
                </c:pt>
                <c:pt idx="8">
                  <c:v>0.68494361111111102</c:v>
                </c:pt>
                <c:pt idx="9">
                  <c:v>0.51495444444444405</c:v>
                </c:pt>
                <c:pt idx="10">
                  <c:v>0.53385388888888896</c:v>
                </c:pt>
                <c:pt idx="11">
                  <c:v>0.53795666666666697</c:v>
                </c:pt>
                <c:pt idx="12">
                  <c:v>0.87033777777777799</c:v>
                </c:pt>
                <c:pt idx="13">
                  <c:v>0.75561222222222202</c:v>
                </c:pt>
                <c:pt idx="14">
                  <c:v>0.45340277777777799</c:v>
                </c:pt>
                <c:pt idx="15">
                  <c:v>0.82301222222222203</c:v>
                </c:pt>
                <c:pt idx="16">
                  <c:v>0.446871944444444</c:v>
                </c:pt>
                <c:pt idx="17">
                  <c:v>0.44317416666666698</c:v>
                </c:pt>
                <c:pt idx="18">
                  <c:v>0.45601833333333303</c:v>
                </c:pt>
                <c:pt idx="19">
                  <c:v>0.49110694444444403</c:v>
                </c:pt>
                <c:pt idx="20">
                  <c:v>0.52139333333333304</c:v>
                </c:pt>
                <c:pt idx="21">
                  <c:v>0.54034722222222198</c:v>
                </c:pt>
                <c:pt idx="22">
                  <c:v>0.45090055555555603</c:v>
                </c:pt>
                <c:pt idx="23">
                  <c:v>0.44306055555555601</c:v>
                </c:pt>
                <c:pt idx="24">
                  <c:v>0.50322805555555505</c:v>
                </c:pt>
                <c:pt idx="25">
                  <c:v>0.63913194444444499</c:v>
                </c:pt>
                <c:pt idx="26">
                  <c:v>0.66386472222222204</c:v>
                </c:pt>
                <c:pt idx="27">
                  <c:v>0.91883527777777796</c:v>
                </c:pt>
                <c:pt idx="28">
                  <c:v>0.50002861111111097</c:v>
                </c:pt>
                <c:pt idx="29">
                  <c:v>0.51963555555555596</c:v>
                </c:pt>
                <c:pt idx="30">
                  <c:v>0.51546527777777795</c:v>
                </c:pt>
                <c:pt idx="31">
                  <c:v>0.61459333333333299</c:v>
                </c:pt>
                <c:pt idx="32">
                  <c:v>0.43073666666666699</c:v>
                </c:pt>
                <c:pt idx="33">
                  <c:v>0.69484749999999995</c:v>
                </c:pt>
                <c:pt idx="34">
                  <c:v>0.47316194444444398</c:v>
                </c:pt>
                <c:pt idx="35">
                  <c:v>0.48833861111111099</c:v>
                </c:pt>
                <c:pt idx="36">
                  <c:v>0.50028027777777795</c:v>
                </c:pt>
                <c:pt idx="37">
                  <c:v>1.0722861111111099</c:v>
                </c:pt>
                <c:pt idx="38">
                  <c:v>0.51499166666666696</c:v>
                </c:pt>
                <c:pt idx="39">
                  <c:v>1.01275972222222</c:v>
                </c:pt>
                <c:pt idx="40">
                  <c:v>0.51305527777777804</c:v>
                </c:pt>
                <c:pt idx="41">
                  <c:v>0.48749611111111102</c:v>
                </c:pt>
                <c:pt idx="42">
                  <c:v>0.52785083333333305</c:v>
                </c:pt>
                <c:pt idx="43">
                  <c:v>0.65327055555555602</c:v>
                </c:pt>
                <c:pt idx="44">
                  <c:v>0.84036305555555502</c:v>
                </c:pt>
                <c:pt idx="45">
                  <c:v>0.60732777777777802</c:v>
                </c:pt>
                <c:pt idx="46">
                  <c:v>1.4558822222222201</c:v>
                </c:pt>
                <c:pt idx="47">
                  <c:v>0.54391500000000004</c:v>
                </c:pt>
                <c:pt idx="48">
                  <c:v>0.53209138888888896</c:v>
                </c:pt>
                <c:pt idx="49">
                  <c:v>0.54204805555555602</c:v>
                </c:pt>
                <c:pt idx="50">
                  <c:v>0.92103138888888902</c:v>
                </c:pt>
                <c:pt idx="51">
                  <c:v>1.3902094444444399</c:v>
                </c:pt>
                <c:pt idx="52">
                  <c:v>0.38199305555555602</c:v>
                </c:pt>
                <c:pt idx="53">
                  <c:v>0.38890416666666699</c:v>
                </c:pt>
                <c:pt idx="54">
                  <c:v>0.38857750000000002</c:v>
                </c:pt>
                <c:pt idx="55">
                  <c:v>0.44181972222222199</c:v>
                </c:pt>
                <c:pt idx="56">
                  <c:v>0.44684694444444401</c:v>
                </c:pt>
                <c:pt idx="57">
                  <c:v>0.488129166666667</c:v>
                </c:pt>
                <c:pt idx="58">
                  <c:v>0.53072750000000002</c:v>
                </c:pt>
                <c:pt idx="59">
                  <c:v>0.40130888888888899</c:v>
                </c:pt>
                <c:pt idx="60">
                  <c:v>0.42388638888888902</c:v>
                </c:pt>
                <c:pt idx="61">
                  <c:v>0.53950972222222204</c:v>
                </c:pt>
                <c:pt idx="62">
                  <c:v>0.452251666666667</c:v>
                </c:pt>
                <c:pt idx="63">
                  <c:v>0.53069611111111104</c:v>
                </c:pt>
                <c:pt idx="64">
                  <c:v>0.54171055555555603</c:v>
                </c:pt>
                <c:pt idx="65">
                  <c:v>0.45495138888888897</c:v>
                </c:pt>
                <c:pt idx="66">
                  <c:v>0.41911749999999998</c:v>
                </c:pt>
                <c:pt idx="67">
                  <c:v>0.40413777777777798</c:v>
                </c:pt>
                <c:pt idx="68">
                  <c:v>0.41752694444444399</c:v>
                </c:pt>
                <c:pt idx="69">
                  <c:v>0.52289194444444398</c:v>
                </c:pt>
                <c:pt idx="70">
                  <c:v>0.67268638888888899</c:v>
                </c:pt>
                <c:pt idx="71">
                  <c:v>0.44359083333333299</c:v>
                </c:pt>
                <c:pt idx="72">
                  <c:v>0.44451499999999999</c:v>
                </c:pt>
                <c:pt idx="73">
                  <c:v>0.47538777777777802</c:v>
                </c:pt>
                <c:pt idx="74">
                  <c:v>0.64396861111111103</c:v>
                </c:pt>
                <c:pt idx="75">
                  <c:v>0.62293916666666704</c:v>
                </c:pt>
                <c:pt idx="76">
                  <c:v>0.53527694444444396</c:v>
                </c:pt>
                <c:pt idx="77">
                  <c:v>0.496450277777778</c:v>
                </c:pt>
                <c:pt idx="78">
                  <c:v>0.51454805555555605</c:v>
                </c:pt>
                <c:pt idx="79">
                  <c:v>0.39897472222222202</c:v>
                </c:pt>
                <c:pt idx="80">
                  <c:v>0.44491611111111101</c:v>
                </c:pt>
                <c:pt idx="81">
                  <c:v>0.62442888888888903</c:v>
                </c:pt>
                <c:pt idx="82">
                  <c:v>0.63395083333333302</c:v>
                </c:pt>
                <c:pt idx="83">
                  <c:v>0.54824527777777798</c:v>
                </c:pt>
                <c:pt idx="84">
                  <c:v>0.71808638888888898</c:v>
                </c:pt>
                <c:pt idx="85">
                  <c:v>0.71234777777777802</c:v>
                </c:pt>
                <c:pt idx="86">
                  <c:v>0.45338555555555599</c:v>
                </c:pt>
                <c:pt idx="87">
                  <c:v>0.459826944444444</c:v>
                </c:pt>
                <c:pt idx="88">
                  <c:v>0.448379722222222</c:v>
                </c:pt>
                <c:pt idx="89">
                  <c:v>0.64407555555555596</c:v>
                </c:pt>
                <c:pt idx="90">
                  <c:v>0.51356111111111102</c:v>
                </c:pt>
                <c:pt idx="91">
                  <c:v>0.72222500000000001</c:v>
                </c:pt>
                <c:pt idx="92">
                  <c:v>0.463021944444444</c:v>
                </c:pt>
                <c:pt idx="93">
                  <c:v>0.44825666666666703</c:v>
                </c:pt>
                <c:pt idx="94">
                  <c:v>0.50198611111111102</c:v>
                </c:pt>
                <c:pt idx="95">
                  <c:v>0.48408055555555601</c:v>
                </c:pt>
                <c:pt idx="96">
                  <c:v>0.4669275</c:v>
                </c:pt>
                <c:pt idx="97">
                  <c:v>0.47100222222222199</c:v>
                </c:pt>
                <c:pt idx="98">
                  <c:v>0.48809972222222198</c:v>
                </c:pt>
                <c:pt idx="99">
                  <c:v>0.50558083333333304</c:v>
                </c:pt>
                <c:pt idx="100">
                  <c:v>0.51848722222222199</c:v>
                </c:pt>
                <c:pt idx="101">
                  <c:v>0.58911861111111097</c:v>
                </c:pt>
                <c:pt idx="102">
                  <c:v>0.483908333333333</c:v>
                </c:pt>
                <c:pt idx="103">
                  <c:v>0.50155027777777805</c:v>
                </c:pt>
                <c:pt idx="104">
                  <c:v>0.50958388888888895</c:v>
                </c:pt>
                <c:pt idx="105">
                  <c:v>0.57404638888888904</c:v>
                </c:pt>
                <c:pt idx="106">
                  <c:v>0.54620694444444395</c:v>
                </c:pt>
                <c:pt idx="107">
                  <c:v>0.42103111111111102</c:v>
                </c:pt>
                <c:pt idx="108">
                  <c:v>0.55947250000000004</c:v>
                </c:pt>
                <c:pt idx="109">
                  <c:v>0.48650638888888897</c:v>
                </c:pt>
                <c:pt idx="110">
                  <c:v>0.49342833333333302</c:v>
                </c:pt>
                <c:pt idx="111">
                  <c:v>0.50475250000000005</c:v>
                </c:pt>
                <c:pt idx="112">
                  <c:v>0.54961416666666696</c:v>
                </c:pt>
                <c:pt idx="113">
                  <c:v>0.733476111111111</c:v>
                </c:pt>
                <c:pt idx="114">
                  <c:v>0.42573</c:v>
                </c:pt>
                <c:pt idx="115">
                  <c:v>0.596106388888889</c:v>
                </c:pt>
                <c:pt idx="116">
                  <c:v>0.41404166666666697</c:v>
                </c:pt>
                <c:pt idx="117">
                  <c:v>0.412655277777778</c:v>
                </c:pt>
                <c:pt idx="118">
                  <c:v>0.421985833333333</c:v>
                </c:pt>
                <c:pt idx="119">
                  <c:v>0.45217944444444402</c:v>
                </c:pt>
                <c:pt idx="120">
                  <c:v>0.46990972222222199</c:v>
                </c:pt>
                <c:pt idx="121">
                  <c:v>0.464123333333333</c:v>
                </c:pt>
                <c:pt idx="122">
                  <c:v>0.54845194444444401</c:v>
                </c:pt>
                <c:pt idx="123">
                  <c:v>0.458878333333333</c:v>
                </c:pt>
                <c:pt idx="124">
                  <c:v>0.495500833333333</c:v>
                </c:pt>
                <c:pt idx="125">
                  <c:v>0.48961055555555599</c:v>
                </c:pt>
                <c:pt idx="126">
                  <c:v>0.50727750000000005</c:v>
                </c:pt>
                <c:pt idx="127">
                  <c:v>0.49862222222222202</c:v>
                </c:pt>
                <c:pt idx="128">
                  <c:v>0.492424722222222</c:v>
                </c:pt>
                <c:pt idx="129">
                  <c:v>0.47440277777777801</c:v>
                </c:pt>
                <c:pt idx="130">
                  <c:v>0.43713277777777798</c:v>
                </c:pt>
                <c:pt idx="131">
                  <c:v>0.45236416666666701</c:v>
                </c:pt>
                <c:pt idx="132">
                  <c:v>0.52496500000000001</c:v>
                </c:pt>
                <c:pt idx="133">
                  <c:v>0.63597250000000005</c:v>
                </c:pt>
                <c:pt idx="134">
                  <c:v>0.54306666666666703</c:v>
                </c:pt>
                <c:pt idx="135">
                  <c:v>0.46120166666666701</c:v>
                </c:pt>
                <c:pt idx="136">
                  <c:v>0.44488388888888902</c:v>
                </c:pt>
                <c:pt idx="137">
                  <c:v>0.47297444444444398</c:v>
                </c:pt>
                <c:pt idx="138">
                  <c:v>0.54818166666666701</c:v>
                </c:pt>
                <c:pt idx="139">
                  <c:v>0.50243249999999995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67-4DE8-84C4-39FA7453F12C}"/>
            </c:ext>
          </c:extLst>
        </c:ser>
        <c:ser>
          <c:idx val="1"/>
          <c:order val="1"/>
          <c:tx>
            <c:strRef>
              <c:f>pnr_p.runtime!$C$1</c:f>
              <c:strCache>
                <c:ptCount val="1"/>
                <c:pt idx="0">
                  <c:v>seu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pnr_p.runtime!$C$2:$C$141</c:f>
              <c:numCache>
                <c:formatCode>General</c:formatCode>
                <c:ptCount val="140"/>
                <c:pt idx="0">
                  <c:v>0.56372500000000003</c:v>
                </c:pt>
                <c:pt idx="1">
                  <c:v>0.64985499999999996</c:v>
                </c:pt>
                <c:pt idx="2">
                  <c:v>0.61520111111111098</c:v>
                </c:pt>
                <c:pt idx="3">
                  <c:v>0.59808027777777795</c:v>
                </c:pt>
                <c:pt idx="4">
                  <c:v>0.60172999999999999</c:v>
                </c:pt>
                <c:pt idx="5">
                  <c:v>0.69401138888888902</c:v>
                </c:pt>
                <c:pt idx="6">
                  <c:v>0.64761416666666705</c:v>
                </c:pt>
                <c:pt idx="7">
                  <c:v>0.54952277777777803</c:v>
                </c:pt>
                <c:pt idx="8">
                  <c:v>0.67344722222222198</c:v>
                </c:pt>
                <c:pt idx="9">
                  <c:v>0.55097972222222202</c:v>
                </c:pt>
                <c:pt idx="10">
                  <c:v>0.55294666666666703</c:v>
                </c:pt>
                <c:pt idx="11">
                  <c:v>0.53800250000000005</c:v>
                </c:pt>
                <c:pt idx="12">
                  <c:v>1.09532583333333</c:v>
                </c:pt>
                <c:pt idx="13">
                  <c:v>0.65458638888888898</c:v>
                </c:pt>
                <c:pt idx="14">
                  <c:v>0.45112805555555602</c:v>
                </c:pt>
                <c:pt idx="15">
                  <c:v>0.73222527777777802</c:v>
                </c:pt>
                <c:pt idx="16">
                  <c:v>0.58994444444444405</c:v>
                </c:pt>
                <c:pt idx="17">
                  <c:v>0.58346888888888904</c:v>
                </c:pt>
                <c:pt idx="18">
                  <c:v>0.60402388888888903</c:v>
                </c:pt>
                <c:pt idx="19">
                  <c:v>0.64641861111111099</c:v>
                </c:pt>
                <c:pt idx="20">
                  <c:v>0.63480499999999995</c:v>
                </c:pt>
                <c:pt idx="21">
                  <c:v>0.66923666666666703</c:v>
                </c:pt>
                <c:pt idx="22">
                  <c:v>0.61458944444444397</c:v>
                </c:pt>
                <c:pt idx="23">
                  <c:v>0.60570638888888895</c:v>
                </c:pt>
                <c:pt idx="24">
                  <c:v>0.50791027777777797</c:v>
                </c:pt>
                <c:pt idx="25">
                  <c:v>0.622712222222222</c:v>
                </c:pt>
                <c:pt idx="26">
                  <c:v>0.59787944444444396</c:v>
                </c:pt>
                <c:pt idx="27">
                  <c:v>0.60052611111111098</c:v>
                </c:pt>
                <c:pt idx="28">
                  <c:v>0.51624388888888895</c:v>
                </c:pt>
                <c:pt idx="29">
                  <c:v>0.52378444444444405</c:v>
                </c:pt>
                <c:pt idx="30">
                  <c:v>0.54467666666666703</c:v>
                </c:pt>
                <c:pt idx="31">
                  <c:v>0.61379583333333299</c:v>
                </c:pt>
                <c:pt idx="32">
                  <c:v>0.486518333333333</c:v>
                </c:pt>
                <c:pt idx="33">
                  <c:v>0.60672194444444405</c:v>
                </c:pt>
                <c:pt idx="34">
                  <c:v>0.51612361111111105</c:v>
                </c:pt>
                <c:pt idx="35">
                  <c:v>0.50090888888888896</c:v>
                </c:pt>
                <c:pt idx="36">
                  <c:v>0.54160611111111101</c:v>
                </c:pt>
                <c:pt idx="37">
                  <c:v>0.78811638888888902</c:v>
                </c:pt>
                <c:pt idx="38">
                  <c:v>0.52575527777777797</c:v>
                </c:pt>
                <c:pt idx="39">
                  <c:v>0.70168888888888903</c:v>
                </c:pt>
                <c:pt idx="40">
                  <c:v>0.52563361111111095</c:v>
                </c:pt>
                <c:pt idx="41">
                  <c:v>0.51839638888888895</c:v>
                </c:pt>
                <c:pt idx="42">
                  <c:v>0.56124499999999999</c:v>
                </c:pt>
                <c:pt idx="43">
                  <c:v>0.59703944444444401</c:v>
                </c:pt>
                <c:pt idx="44">
                  <c:v>0.66468694444444398</c:v>
                </c:pt>
                <c:pt idx="45">
                  <c:v>0.53195277777777805</c:v>
                </c:pt>
                <c:pt idx="46">
                  <c:v>0.76166527777777804</c:v>
                </c:pt>
                <c:pt idx="47">
                  <c:v>0.55051277777777796</c:v>
                </c:pt>
                <c:pt idx="48">
                  <c:v>0.59695111111111099</c:v>
                </c:pt>
                <c:pt idx="49">
                  <c:v>0.60051750000000004</c:v>
                </c:pt>
                <c:pt idx="50">
                  <c:v>0.94463055555555597</c:v>
                </c:pt>
                <c:pt idx="51">
                  <c:v>1.53506638888889</c:v>
                </c:pt>
                <c:pt idx="52">
                  <c:v>0.45027472222222198</c:v>
                </c:pt>
                <c:pt idx="53">
                  <c:v>0.452006388888889</c:v>
                </c:pt>
                <c:pt idx="54">
                  <c:v>0.45970666666666699</c:v>
                </c:pt>
                <c:pt idx="55">
                  <c:v>0.48526666666666701</c:v>
                </c:pt>
                <c:pt idx="56">
                  <c:v>0.44140055555555602</c:v>
                </c:pt>
                <c:pt idx="57">
                  <c:v>0.83464694444444398</c:v>
                </c:pt>
                <c:pt idx="58">
                  <c:v>0.414002777777778</c:v>
                </c:pt>
                <c:pt idx="59">
                  <c:v>0.40743222222222197</c:v>
                </c:pt>
                <c:pt idx="60">
                  <c:v>0.44467222222222202</c:v>
                </c:pt>
                <c:pt idx="61">
                  <c:v>0.42805777777777798</c:v>
                </c:pt>
                <c:pt idx="62">
                  <c:v>0.47567861111111098</c:v>
                </c:pt>
                <c:pt idx="63">
                  <c:v>0.41429749999999999</c:v>
                </c:pt>
                <c:pt idx="64">
                  <c:v>0.48649638888888902</c:v>
                </c:pt>
                <c:pt idx="65">
                  <c:v>0.48809055555555603</c:v>
                </c:pt>
                <c:pt idx="66">
                  <c:v>0.44628583333333299</c:v>
                </c:pt>
                <c:pt idx="67">
                  <c:v>0.42830972222222202</c:v>
                </c:pt>
                <c:pt idx="68">
                  <c:v>0.44748916666666699</c:v>
                </c:pt>
                <c:pt idx="69">
                  <c:v>0.50239694444444405</c:v>
                </c:pt>
                <c:pt idx="70">
                  <c:v>0.58751444444444401</c:v>
                </c:pt>
                <c:pt idx="71">
                  <c:v>0.46985666666666698</c:v>
                </c:pt>
                <c:pt idx="72">
                  <c:v>0.522573333333333</c:v>
                </c:pt>
                <c:pt idx="73">
                  <c:v>0.43287527777777801</c:v>
                </c:pt>
                <c:pt idx="74">
                  <c:v>0.42984499999999998</c:v>
                </c:pt>
                <c:pt idx="75">
                  <c:v>0.45095083333333302</c:v>
                </c:pt>
                <c:pt idx="76">
                  <c:v>0.69230944444444398</c:v>
                </c:pt>
                <c:pt idx="77">
                  <c:v>0.48729388888888903</c:v>
                </c:pt>
                <c:pt idx="78">
                  <c:v>0.46154250000000002</c:v>
                </c:pt>
                <c:pt idx="79">
                  <c:v>0.483189166666667</c:v>
                </c:pt>
                <c:pt idx="80">
                  <c:v>0.46605333333333299</c:v>
                </c:pt>
                <c:pt idx="81">
                  <c:v>0.46623944444444398</c:v>
                </c:pt>
                <c:pt idx="82">
                  <c:v>0.48471583333333301</c:v>
                </c:pt>
                <c:pt idx="83">
                  <c:v>0.60659138888888897</c:v>
                </c:pt>
                <c:pt idx="84">
                  <c:v>0.56686638888888896</c:v>
                </c:pt>
                <c:pt idx="85">
                  <c:v>0.55211916666666705</c:v>
                </c:pt>
                <c:pt idx="86">
                  <c:v>0.46702833333333299</c:v>
                </c:pt>
                <c:pt idx="87">
                  <c:v>0.48157583333333298</c:v>
                </c:pt>
                <c:pt idx="88">
                  <c:v>0.49384555555555598</c:v>
                </c:pt>
                <c:pt idx="89">
                  <c:v>0.65067611111111101</c:v>
                </c:pt>
                <c:pt idx="90">
                  <c:v>0.56659138888888905</c:v>
                </c:pt>
                <c:pt idx="91">
                  <c:v>0.56224805555555601</c:v>
                </c:pt>
                <c:pt idx="92">
                  <c:v>0.49066805555555598</c:v>
                </c:pt>
                <c:pt idx="93">
                  <c:v>0.50255666666666698</c:v>
                </c:pt>
                <c:pt idx="94">
                  <c:v>0.50473638888888905</c:v>
                </c:pt>
                <c:pt idx="95">
                  <c:v>0.489137777777778</c:v>
                </c:pt>
                <c:pt idx="96">
                  <c:v>0.44371805555555599</c:v>
                </c:pt>
                <c:pt idx="97">
                  <c:v>0.49319833333333302</c:v>
                </c:pt>
                <c:pt idx="98">
                  <c:v>0.501813888888889</c:v>
                </c:pt>
                <c:pt idx="99">
                  <c:v>0.49808583333333301</c:v>
                </c:pt>
                <c:pt idx="100">
                  <c:v>0.55636249999999998</c:v>
                </c:pt>
                <c:pt idx="101">
                  <c:v>0.537351388888889</c:v>
                </c:pt>
                <c:pt idx="102">
                  <c:v>0.53752111111111101</c:v>
                </c:pt>
                <c:pt idx="103">
                  <c:v>0.51353749999999998</c:v>
                </c:pt>
                <c:pt idx="104">
                  <c:v>0.56145611111111104</c:v>
                </c:pt>
                <c:pt idx="105">
                  <c:v>0.56835444444444405</c:v>
                </c:pt>
                <c:pt idx="106">
                  <c:v>0.59201055555555604</c:v>
                </c:pt>
                <c:pt idx="107">
                  <c:v>0.43276611111111102</c:v>
                </c:pt>
                <c:pt idx="108">
                  <c:v>0.56019833333333302</c:v>
                </c:pt>
                <c:pt idx="109">
                  <c:v>0.52832277777777803</c:v>
                </c:pt>
                <c:pt idx="110">
                  <c:v>0.53332194444444403</c:v>
                </c:pt>
                <c:pt idx="111">
                  <c:v>0.54368055555555606</c:v>
                </c:pt>
                <c:pt idx="112">
                  <c:v>0.584768888888889</c:v>
                </c:pt>
                <c:pt idx="113">
                  <c:v>0.69162416666666704</c:v>
                </c:pt>
                <c:pt idx="114">
                  <c:v>0.48413666666666699</c:v>
                </c:pt>
                <c:pt idx="115">
                  <c:v>0.62692166666666704</c:v>
                </c:pt>
                <c:pt idx="116">
                  <c:v>0.46507805555555598</c:v>
                </c:pt>
                <c:pt idx="117">
                  <c:v>0.46850944444444398</c:v>
                </c:pt>
                <c:pt idx="118">
                  <c:v>0.481545277777778</c:v>
                </c:pt>
                <c:pt idx="119">
                  <c:v>0.49768388888888898</c:v>
                </c:pt>
                <c:pt idx="120">
                  <c:v>0.49261694444444398</c:v>
                </c:pt>
                <c:pt idx="121">
                  <c:v>0.47234916666666699</c:v>
                </c:pt>
                <c:pt idx="122">
                  <c:v>0.48918027777777801</c:v>
                </c:pt>
                <c:pt idx="123">
                  <c:v>0.43565888888888898</c:v>
                </c:pt>
                <c:pt idx="124">
                  <c:v>0.45571333333333303</c:v>
                </c:pt>
                <c:pt idx="125">
                  <c:v>0.461336111111111</c:v>
                </c:pt>
                <c:pt idx="126">
                  <c:v>0.50907472222222205</c:v>
                </c:pt>
                <c:pt idx="127">
                  <c:v>0.51364500000000002</c:v>
                </c:pt>
                <c:pt idx="128">
                  <c:v>0.51780833333333298</c:v>
                </c:pt>
                <c:pt idx="129">
                  <c:v>0.45603500000000002</c:v>
                </c:pt>
                <c:pt idx="130">
                  <c:v>0.454836111111111</c:v>
                </c:pt>
                <c:pt idx="131">
                  <c:v>0.483062222222222</c:v>
                </c:pt>
                <c:pt idx="132">
                  <c:v>0.50322250000000002</c:v>
                </c:pt>
                <c:pt idx="133">
                  <c:v>0.52365694444444399</c:v>
                </c:pt>
                <c:pt idx="134">
                  <c:v>0.52151333333333305</c:v>
                </c:pt>
                <c:pt idx="135">
                  <c:v>0.46580555555555597</c:v>
                </c:pt>
                <c:pt idx="136">
                  <c:v>0.46465611111111099</c:v>
                </c:pt>
                <c:pt idx="137">
                  <c:v>0.44910166666666701</c:v>
                </c:pt>
                <c:pt idx="138">
                  <c:v>0.461386111111111</c:v>
                </c:pt>
                <c:pt idx="139">
                  <c:v>0.49782611111111102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67-4DE8-84C4-39FA7453F12C}"/>
            </c:ext>
          </c:extLst>
        </c:ser>
        <c:ser>
          <c:idx val="2"/>
          <c:order val="2"/>
          <c:tx>
            <c:strRef>
              <c:f>pnr_p.runtime!$D$1</c:f>
              <c:strCache>
                <c:ptCount val="1"/>
                <c:pt idx="0">
                  <c:v>utda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pnr_p.runtime!$D$2:$D$141</c:f>
              <c:numCache>
                <c:formatCode>General</c:formatCode>
                <c:ptCount val="140"/>
                <c:pt idx="0">
                  <c:v>0.65790333333333295</c:v>
                </c:pt>
                <c:pt idx="1">
                  <c:v>0.74930805555555602</c:v>
                </c:pt>
                <c:pt idx="2">
                  <c:v>0.72162361111111095</c:v>
                </c:pt>
                <c:pt idx="3">
                  <c:v>0.72790250000000001</c:v>
                </c:pt>
                <c:pt idx="4">
                  <c:v>0.72330166666666695</c:v>
                </c:pt>
                <c:pt idx="5">
                  <c:v>0.768913333333333</c:v>
                </c:pt>
                <c:pt idx="6">
                  <c:v>0.76957194444444499</c:v>
                </c:pt>
                <c:pt idx="7">
                  <c:v>0.66261333333333305</c:v>
                </c:pt>
                <c:pt idx="8">
                  <c:v>0.70412833333333302</c:v>
                </c:pt>
                <c:pt idx="9">
                  <c:v>0.62730166666666698</c:v>
                </c:pt>
                <c:pt idx="10">
                  <c:v>0.63287583333333297</c:v>
                </c:pt>
                <c:pt idx="11">
                  <c:v>0.647946111111111</c:v>
                </c:pt>
                <c:pt idx="12">
                  <c:v>0.86314749999999996</c:v>
                </c:pt>
                <c:pt idx="13">
                  <c:v>0.728646388888889</c:v>
                </c:pt>
                <c:pt idx="14">
                  <c:v>0.54127555555555595</c:v>
                </c:pt>
                <c:pt idx="15">
                  <c:v>0.79128888888888904</c:v>
                </c:pt>
                <c:pt idx="16">
                  <c:v>0.46934111111111099</c:v>
                </c:pt>
                <c:pt idx="17">
                  <c:v>0.48136305555555597</c:v>
                </c:pt>
                <c:pt idx="18">
                  <c:v>0.49014777777777802</c:v>
                </c:pt>
                <c:pt idx="19">
                  <c:v>0.53181250000000002</c:v>
                </c:pt>
                <c:pt idx="20">
                  <c:v>0.53190194444444405</c:v>
                </c:pt>
                <c:pt idx="21">
                  <c:v>0.54177111111111098</c:v>
                </c:pt>
                <c:pt idx="22">
                  <c:v>0.47477000000000003</c:v>
                </c:pt>
                <c:pt idx="23">
                  <c:v>0.50832416666666702</c:v>
                </c:pt>
                <c:pt idx="24">
                  <c:v>0.58451222222222199</c:v>
                </c:pt>
                <c:pt idx="25">
                  <c:v>0.68506</c:v>
                </c:pt>
                <c:pt idx="26">
                  <c:v>0.62895500000000004</c:v>
                </c:pt>
                <c:pt idx="27">
                  <c:v>0.66156555555555596</c:v>
                </c:pt>
                <c:pt idx="28">
                  <c:v>0.59766222222222198</c:v>
                </c:pt>
                <c:pt idx="29">
                  <c:v>0.59627666666666701</c:v>
                </c:pt>
                <c:pt idx="30">
                  <c:v>0.58448416666666703</c:v>
                </c:pt>
                <c:pt idx="31">
                  <c:v>0.62301499999999999</c:v>
                </c:pt>
                <c:pt idx="32">
                  <c:v>0.47474333333333302</c:v>
                </c:pt>
                <c:pt idx="33">
                  <c:v>0.59837833333333301</c:v>
                </c:pt>
                <c:pt idx="34">
                  <c:v>0.50600944444444396</c:v>
                </c:pt>
                <c:pt idx="35">
                  <c:v>0.48592666666666701</c:v>
                </c:pt>
                <c:pt idx="36">
                  <c:v>0.53767472222222201</c:v>
                </c:pt>
                <c:pt idx="37">
                  <c:v>0.66657833333333305</c:v>
                </c:pt>
                <c:pt idx="38">
                  <c:v>0.50235055555555597</c:v>
                </c:pt>
                <c:pt idx="39">
                  <c:v>0.66291694444444405</c:v>
                </c:pt>
                <c:pt idx="40">
                  <c:v>0.58839138888888898</c:v>
                </c:pt>
                <c:pt idx="41">
                  <c:v>0.60518583333333298</c:v>
                </c:pt>
                <c:pt idx="42">
                  <c:v>0.56831500000000001</c:v>
                </c:pt>
                <c:pt idx="43">
                  <c:v>0.70096388888888905</c:v>
                </c:pt>
                <c:pt idx="44">
                  <c:v>0.686941111111111</c:v>
                </c:pt>
                <c:pt idx="45">
                  <c:v>0.54972777777777804</c:v>
                </c:pt>
                <c:pt idx="46">
                  <c:v>0.78893666666666695</c:v>
                </c:pt>
                <c:pt idx="47">
                  <c:v>0.58925111111111095</c:v>
                </c:pt>
                <c:pt idx="48">
                  <c:v>0.563024722222222</c:v>
                </c:pt>
                <c:pt idx="49">
                  <c:v>0.54403444444444404</c:v>
                </c:pt>
                <c:pt idx="50">
                  <c:v>0.79919472222222199</c:v>
                </c:pt>
                <c:pt idx="51">
                  <c:v>3.2829283333333299</c:v>
                </c:pt>
                <c:pt idx="52">
                  <c:v>0.40865416666666698</c:v>
                </c:pt>
                <c:pt idx="53">
                  <c:v>0.41631444444444399</c:v>
                </c:pt>
                <c:pt idx="54">
                  <c:v>0.44502666666666701</c:v>
                </c:pt>
                <c:pt idx="55">
                  <c:v>0.43965944444444399</c:v>
                </c:pt>
                <c:pt idx="56">
                  <c:v>0.55762611111111104</c:v>
                </c:pt>
                <c:pt idx="57">
                  <c:v>0.64124222222222205</c:v>
                </c:pt>
                <c:pt idx="58">
                  <c:v>0.49644333333333301</c:v>
                </c:pt>
                <c:pt idx="59">
                  <c:v>0.52920583333333304</c:v>
                </c:pt>
                <c:pt idx="60">
                  <c:v>0.53934833333333299</c:v>
                </c:pt>
                <c:pt idx="61">
                  <c:v>0.540062222222222</c:v>
                </c:pt>
                <c:pt idx="62">
                  <c:v>0.60171944444444403</c:v>
                </c:pt>
                <c:pt idx="63">
                  <c:v>0.52550944444444403</c:v>
                </c:pt>
                <c:pt idx="64">
                  <c:v>0.51073722222222195</c:v>
                </c:pt>
                <c:pt idx="65">
                  <c:v>0.54175833333333301</c:v>
                </c:pt>
                <c:pt idx="66">
                  <c:v>0.477629722222222</c:v>
                </c:pt>
                <c:pt idx="67">
                  <c:v>0.47785777777777799</c:v>
                </c:pt>
                <c:pt idx="68">
                  <c:v>0.47768861111111099</c:v>
                </c:pt>
                <c:pt idx="69">
                  <c:v>0.53973222222222195</c:v>
                </c:pt>
                <c:pt idx="70">
                  <c:v>0.54667333333333301</c:v>
                </c:pt>
                <c:pt idx="71">
                  <c:v>0.51054222222222201</c:v>
                </c:pt>
                <c:pt idx="72">
                  <c:v>0.5104225</c:v>
                </c:pt>
                <c:pt idx="73">
                  <c:v>0.46946777777777798</c:v>
                </c:pt>
                <c:pt idx="74">
                  <c:v>0.54156777777777798</c:v>
                </c:pt>
                <c:pt idx="75">
                  <c:v>0.48459722222222201</c:v>
                </c:pt>
                <c:pt idx="76">
                  <c:v>0.53423972222222205</c:v>
                </c:pt>
                <c:pt idx="77">
                  <c:v>0.52281694444444404</c:v>
                </c:pt>
                <c:pt idx="78">
                  <c:v>0.49641888888888902</c:v>
                </c:pt>
                <c:pt idx="79">
                  <c:v>0.51826000000000005</c:v>
                </c:pt>
                <c:pt idx="80">
                  <c:v>0.47991666666666699</c:v>
                </c:pt>
                <c:pt idx="81">
                  <c:v>0.50884805555555601</c:v>
                </c:pt>
                <c:pt idx="82">
                  <c:v>0.49464694444444401</c:v>
                </c:pt>
                <c:pt idx="83">
                  <c:v>0.56591694444444396</c:v>
                </c:pt>
                <c:pt idx="84">
                  <c:v>0.60307444444444402</c:v>
                </c:pt>
                <c:pt idx="85">
                  <c:v>0.55576722222222197</c:v>
                </c:pt>
                <c:pt idx="86">
                  <c:v>0.49582638888888902</c:v>
                </c:pt>
                <c:pt idx="87">
                  <c:v>0.49411527777777797</c:v>
                </c:pt>
                <c:pt idx="88">
                  <c:v>0.54963083333333296</c:v>
                </c:pt>
                <c:pt idx="89">
                  <c:v>0.632507222222222</c:v>
                </c:pt>
                <c:pt idx="90">
                  <c:v>0.63065527777777797</c:v>
                </c:pt>
                <c:pt idx="91">
                  <c:v>0.60542777777777801</c:v>
                </c:pt>
                <c:pt idx="92">
                  <c:v>0.54022083333333304</c:v>
                </c:pt>
                <c:pt idx="93">
                  <c:v>0.54988916666666698</c:v>
                </c:pt>
                <c:pt idx="94">
                  <c:v>0.57094222222222202</c:v>
                </c:pt>
                <c:pt idx="95">
                  <c:v>0.55022666666666697</c:v>
                </c:pt>
                <c:pt idx="96">
                  <c:v>0.49252333333333298</c:v>
                </c:pt>
                <c:pt idx="97">
                  <c:v>0.51503666666666703</c:v>
                </c:pt>
                <c:pt idx="98">
                  <c:v>0.52657416666666701</c:v>
                </c:pt>
                <c:pt idx="99">
                  <c:v>0.51310194444444401</c:v>
                </c:pt>
                <c:pt idx="100">
                  <c:v>0.55499138888888899</c:v>
                </c:pt>
                <c:pt idx="101">
                  <c:v>0.55420166666666704</c:v>
                </c:pt>
                <c:pt idx="102">
                  <c:v>0.53416638888888901</c:v>
                </c:pt>
                <c:pt idx="103">
                  <c:v>0.52188833333333295</c:v>
                </c:pt>
                <c:pt idx="104">
                  <c:v>0.55144222222222194</c:v>
                </c:pt>
                <c:pt idx="105">
                  <c:v>0.60783777777777803</c:v>
                </c:pt>
                <c:pt idx="106">
                  <c:v>0.58357361111111095</c:v>
                </c:pt>
                <c:pt idx="107">
                  <c:v>0.43845555555555599</c:v>
                </c:pt>
                <c:pt idx="108">
                  <c:v>0.60390750000000004</c:v>
                </c:pt>
                <c:pt idx="109">
                  <c:v>0.55347166666666703</c:v>
                </c:pt>
                <c:pt idx="110">
                  <c:v>0.541656111111111</c:v>
                </c:pt>
                <c:pt idx="111">
                  <c:v>0.56295027777777795</c:v>
                </c:pt>
                <c:pt idx="112">
                  <c:v>0.59259249999999997</c:v>
                </c:pt>
                <c:pt idx="113">
                  <c:v>0.62386833333333302</c:v>
                </c:pt>
                <c:pt idx="114">
                  <c:v>0.47943611111111101</c:v>
                </c:pt>
                <c:pt idx="115">
                  <c:v>0.62860416666666696</c:v>
                </c:pt>
                <c:pt idx="116">
                  <c:v>0.45414666666666698</c:v>
                </c:pt>
                <c:pt idx="117">
                  <c:v>0.44895222222222197</c:v>
                </c:pt>
                <c:pt idx="118">
                  <c:v>0.45899166666666702</c:v>
                </c:pt>
                <c:pt idx="119">
                  <c:v>0.47049083333333303</c:v>
                </c:pt>
                <c:pt idx="120">
                  <c:v>0.471588888888889</c:v>
                </c:pt>
                <c:pt idx="121">
                  <c:v>0.433831666666667</c:v>
                </c:pt>
                <c:pt idx="122">
                  <c:v>0.50128555555555598</c:v>
                </c:pt>
                <c:pt idx="123">
                  <c:v>0.44963555555555601</c:v>
                </c:pt>
                <c:pt idx="124">
                  <c:v>0.45214777777777798</c:v>
                </c:pt>
                <c:pt idx="125">
                  <c:v>0.46381305555555602</c:v>
                </c:pt>
                <c:pt idx="126">
                  <c:v>0.50355277777777796</c:v>
                </c:pt>
                <c:pt idx="127">
                  <c:v>0.48798555555555601</c:v>
                </c:pt>
                <c:pt idx="128">
                  <c:v>0.49158694444444401</c:v>
                </c:pt>
                <c:pt idx="129">
                  <c:v>0.459208611111111</c:v>
                </c:pt>
                <c:pt idx="130">
                  <c:v>0.46125555555555597</c:v>
                </c:pt>
                <c:pt idx="131">
                  <c:v>0.48570000000000002</c:v>
                </c:pt>
                <c:pt idx="132">
                  <c:v>0.50809472222222196</c:v>
                </c:pt>
                <c:pt idx="133">
                  <c:v>0.49897861111111103</c:v>
                </c:pt>
                <c:pt idx="134">
                  <c:v>0.51352027777777798</c:v>
                </c:pt>
                <c:pt idx="135">
                  <c:v>0.47567944444444399</c:v>
                </c:pt>
                <c:pt idx="136">
                  <c:v>0.49042666666666701</c:v>
                </c:pt>
                <c:pt idx="137">
                  <c:v>0.491907222222222</c:v>
                </c:pt>
                <c:pt idx="138">
                  <c:v>0.503999166666667</c:v>
                </c:pt>
                <c:pt idx="139">
                  <c:v>0.53879999999999995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67-4DE8-84C4-39FA7453F12C}"/>
            </c:ext>
          </c:extLst>
        </c:ser>
        <c:ser>
          <c:idx val="3"/>
          <c:order val="3"/>
          <c:tx>
            <c:strRef>
              <c:f>pnr_p.runtime!$E$1</c:f>
              <c:strCache>
                <c:ptCount val="1"/>
                <c:pt idx="0">
                  <c:v>tamu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pnr_p.runtime!$E$2:$E$141</c:f>
              <c:numCache>
                <c:formatCode>General</c:formatCode>
                <c:ptCount val="140"/>
                <c:pt idx="0">
                  <c:v>0.58534249999999999</c:v>
                </c:pt>
                <c:pt idx="1">
                  <c:v>0.64422361111111104</c:v>
                </c:pt>
                <c:pt idx="2">
                  <c:v>0.54121833333333302</c:v>
                </c:pt>
                <c:pt idx="3">
                  <c:v>0.55332527777777796</c:v>
                </c:pt>
                <c:pt idx="4">
                  <c:v>0.57819527777777802</c:v>
                </c:pt>
                <c:pt idx="5">
                  <c:v>0.64011972222222202</c:v>
                </c:pt>
                <c:pt idx="6">
                  <c:v>0.68121944444444404</c:v>
                </c:pt>
                <c:pt idx="7">
                  <c:v>0.487188055555556</c:v>
                </c:pt>
                <c:pt idx="8">
                  <c:v>1.22188638888889</c:v>
                </c:pt>
                <c:pt idx="9">
                  <c:v>0.56419277777777799</c:v>
                </c:pt>
                <c:pt idx="10">
                  <c:v>0.579751944444444</c:v>
                </c:pt>
                <c:pt idx="11">
                  <c:v>0.62869750000000002</c:v>
                </c:pt>
                <c:pt idx="12">
                  <c:v>1.7970883333333301</c:v>
                </c:pt>
                <c:pt idx="13">
                  <c:v>0.97319805555555505</c:v>
                </c:pt>
                <c:pt idx="14">
                  <c:v>0.46738944444444402</c:v>
                </c:pt>
                <c:pt idx="15">
                  <c:v>1.52653222222222</c:v>
                </c:pt>
                <c:pt idx="16">
                  <c:v>0.46499527777777799</c:v>
                </c:pt>
                <c:pt idx="17">
                  <c:v>0.46915583333333299</c:v>
                </c:pt>
                <c:pt idx="18">
                  <c:v>0.48578500000000002</c:v>
                </c:pt>
                <c:pt idx="19">
                  <c:v>0.54105777777777797</c:v>
                </c:pt>
                <c:pt idx="20">
                  <c:v>0.57308138888888904</c:v>
                </c:pt>
                <c:pt idx="21">
                  <c:v>0.56167444444444403</c:v>
                </c:pt>
                <c:pt idx="22">
                  <c:v>0.47784611111111103</c:v>
                </c:pt>
                <c:pt idx="23">
                  <c:v>0.496830833333333</c:v>
                </c:pt>
                <c:pt idx="24">
                  <c:v>0.49040583333333299</c:v>
                </c:pt>
                <c:pt idx="25">
                  <c:v>0.59849083333333297</c:v>
                </c:pt>
                <c:pt idx="26">
                  <c:v>0.79602499999999998</c:v>
                </c:pt>
                <c:pt idx="27">
                  <c:v>0.80471722222222197</c:v>
                </c:pt>
                <c:pt idx="28">
                  <c:v>0.49914916666666698</c:v>
                </c:pt>
                <c:pt idx="29">
                  <c:v>0.46351138888888899</c:v>
                </c:pt>
                <c:pt idx="30">
                  <c:v>0.52029166666666704</c:v>
                </c:pt>
                <c:pt idx="31">
                  <c:v>0.75632750000000004</c:v>
                </c:pt>
                <c:pt idx="32">
                  <c:v>0.437761944444444</c:v>
                </c:pt>
                <c:pt idx="33">
                  <c:v>0.743255</c:v>
                </c:pt>
                <c:pt idx="34">
                  <c:v>0.46700111111111098</c:v>
                </c:pt>
                <c:pt idx="35">
                  <c:v>0.49113027777777801</c:v>
                </c:pt>
                <c:pt idx="36">
                  <c:v>0.51386527777777802</c:v>
                </c:pt>
                <c:pt idx="37">
                  <c:v>0.80371611111111096</c:v>
                </c:pt>
                <c:pt idx="38">
                  <c:v>0.62035750000000001</c:v>
                </c:pt>
                <c:pt idx="39">
                  <c:v>1.30805888888889</c:v>
                </c:pt>
                <c:pt idx="40">
                  <c:v>0.49355722222222198</c:v>
                </c:pt>
                <c:pt idx="41">
                  <c:v>0.50806027777777796</c:v>
                </c:pt>
                <c:pt idx="42">
                  <c:v>0.53519583333333298</c:v>
                </c:pt>
                <c:pt idx="43">
                  <c:v>0.63498694444444403</c:v>
                </c:pt>
                <c:pt idx="44">
                  <c:v>1.64480638888889</c:v>
                </c:pt>
                <c:pt idx="45">
                  <c:v>0.56625138888888904</c:v>
                </c:pt>
                <c:pt idx="46">
                  <c:v>2.4793297222222201</c:v>
                </c:pt>
                <c:pt idx="47">
                  <c:v>0.52190277777777805</c:v>
                </c:pt>
                <c:pt idx="48">
                  <c:v>0.53412111111111105</c:v>
                </c:pt>
                <c:pt idx="49">
                  <c:v>0.61280277777777803</c:v>
                </c:pt>
                <c:pt idx="50">
                  <c:v>3.0877175000000001</c:v>
                </c:pt>
                <c:pt idx="51">
                  <c:v>1.57560194444444</c:v>
                </c:pt>
                <c:pt idx="52">
                  <c:v>0.36479388888888897</c:v>
                </c:pt>
                <c:pt idx="53">
                  <c:v>0.37701027777777801</c:v>
                </c:pt>
                <c:pt idx="54">
                  <c:v>0.39902055555555599</c:v>
                </c:pt>
                <c:pt idx="55">
                  <c:v>0.41518361111111102</c:v>
                </c:pt>
                <c:pt idx="56">
                  <c:v>0.58911388888888905</c:v>
                </c:pt>
                <c:pt idx="57">
                  <c:v>0.67512277777777796</c:v>
                </c:pt>
                <c:pt idx="58">
                  <c:v>0.41544027777777798</c:v>
                </c:pt>
                <c:pt idx="59">
                  <c:v>0.42686750000000001</c:v>
                </c:pt>
                <c:pt idx="60">
                  <c:v>0.42307944444444401</c:v>
                </c:pt>
                <c:pt idx="61">
                  <c:v>0.45049416666666697</c:v>
                </c:pt>
                <c:pt idx="62">
                  <c:v>0.495848611111111</c:v>
                </c:pt>
                <c:pt idx="63">
                  <c:v>0.41374527777777798</c:v>
                </c:pt>
                <c:pt idx="64">
                  <c:v>0.55625500000000005</c:v>
                </c:pt>
                <c:pt idx="65">
                  <c:v>0.47687777777777801</c:v>
                </c:pt>
                <c:pt idx="66">
                  <c:v>0.41150944444444398</c:v>
                </c:pt>
                <c:pt idx="67">
                  <c:v>0.40895138888888899</c:v>
                </c:pt>
                <c:pt idx="68">
                  <c:v>0.417629722222222</c:v>
                </c:pt>
                <c:pt idx="69">
                  <c:v>0.51265583333333298</c:v>
                </c:pt>
                <c:pt idx="70">
                  <c:v>1.7393061111111101</c:v>
                </c:pt>
                <c:pt idx="71">
                  <c:v>0.44453999999999999</c:v>
                </c:pt>
                <c:pt idx="72">
                  <c:v>0.53239888888888898</c:v>
                </c:pt>
                <c:pt idx="73">
                  <c:v>0.40182972222222202</c:v>
                </c:pt>
                <c:pt idx="74">
                  <c:v>0.41640194444444401</c:v>
                </c:pt>
                <c:pt idx="75">
                  <c:v>0.421315833333333</c:v>
                </c:pt>
                <c:pt idx="76">
                  <c:v>0.47343777777777801</c:v>
                </c:pt>
                <c:pt idx="77">
                  <c:v>0.490102777777778</c:v>
                </c:pt>
                <c:pt idx="78">
                  <c:v>0.43599500000000002</c:v>
                </c:pt>
                <c:pt idx="79">
                  <c:v>0.45661861111111102</c:v>
                </c:pt>
                <c:pt idx="80">
                  <c:v>0.42524305555555603</c:v>
                </c:pt>
                <c:pt idx="81">
                  <c:v>0.41992722222222201</c:v>
                </c:pt>
                <c:pt idx="82">
                  <c:v>0.42012500000000003</c:v>
                </c:pt>
                <c:pt idx="83">
                  <c:v>0.53954472222222205</c:v>
                </c:pt>
                <c:pt idx="84">
                  <c:v>0.58511027777777802</c:v>
                </c:pt>
                <c:pt idx="85">
                  <c:v>0.61120138888888897</c:v>
                </c:pt>
                <c:pt idx="86">
                  <c:v>0.43116083333333299</c:v>
                </c:pt>
                <c:pt idx="87">
                  <c:v>0.47192638888888899</c:v>
                </c:pt>
                <c:pt idx="88">
                  <c:v>0.4715375</c:v>
                </c:pt>
                <c:pt idx="89">
                  <c:v>0.77208777777777804</c:v>
                </c:pt>
                <c:pt idx="90">
                  <c:v>0.55448222222222199</c:v>
                </c:pt>
                <c:pt idx="91">
                  <c:v>0.60139583333333302</c:v>
                </c:pt>
                <c:pt idx="92">
                  <c:v>0.44840861111111102</c:v>
                </c:pt>
                <c:pt idx="93">
                  <c:v>0.50524083333333303</c:v>
                </c:pt>
                <c:pt idx="94">
                  <c:v>0.51187749999999999</c:v>
                </c:pt>
                <c:pt idx="95">
                  <c:v>0.51118277777777799</c:v>
                </c:pt>
                <c:pt idx="96">
                  <c:v>0.43348249999999999</c:v>
                </c:pt>
                <c:pt idx="97">
                  <c:v>0.45118249999999999</c:v>
                </c:pt>
                <c:pt idx="98">
                  <c:v>0.45635166666666699</c:v>
                </c:pt>
                <c:pt idx="99">
                  <c:v>0.49113861111111101</c:v>
                </c:pt>
                <c:pt idx="100">
                  <c:v>0.49927638888888898</c:v>
                </c:pt>
                <c:pt idx="101">
                  <c:v>0.74078500000000003</c:v>
                </c:pt>
                <c:pt idx="102">
                  <c:v>0.46900861111111097</c:v>
                </c:pt>
                <c:pt idx="103">
                  <c:v>0.48605083333333299</c:v>
                </c:pt>
                <c:pt idx="104">
                  <c:v>0.51624749999999997</c:v>
                </c:pt>
                <c:pt idx="105">
                  <c:v>0.58023999999999998</c:v>
                </c:pt>
                <c:pt idx="106">
                  <c:v>0.51622000000000001</c:v>
                </c:pt>
                <c:pt idx="107">
                  <c:v>0.39279972222222198</c:v>
                </c:pt>
                <c:pt idx="108">
                  <c:v>0.652894166666667</c:v>
                </c:pt>
                <c:pt idx="109">
                  <c:v>0.47592027777777801</c:v>
                </c:pt>
                <c:pt idx="110">
                  <c:v>0.48644333333333301</c:v>
                </c:pt>
                <c:pt idx="111">
                  <c:v>0.48514833333333302</c:v>
                </c:pt>
                <c:pt idx="112">
                  <c:v>0.60675777777777795</c:v>
                </c:pt>
                <c:pt idx="113">
                  <c:v>0.65139527777777795</c:v>
                </c:pt>
                <c:pt idx="114">
                  <c:v>0.453327777777778</c:v>
                </c:pt>
                <c:pt idx="115">
                  <c:v>2.1527563888888901</c:v>
                </c:pt>
                <c:pt idx="116">
                  <c:v>0.4279075</c:v>
                </c:pt>
                <c:pt idx="117">
                  <c:v>0.43863861111111102</c:v>
                </c:pt>
                <c:pt idx="118">
                  <c:v>0.43271916666666699</c:v>
                </c:pt>
                <c:pt idx="119">
                  <c:v>0.54244499999999995</c:v>
                </c:pt>
                <c:pt idx="120">
                  <c:v>0.47233305555555599</c:v>
                </c:pt>
                <c:pt idx="121">
                  <c:v>0.49356777777777799</c:v>
                </c:pt>
                <c:pt idx="122">
                  <c:v>0.51094527777777798</c:v>
                </c:pt>
                <c:pt idx="123">
                  <c:v>0.44534944444444402</c:v>
                </c:pt>
                <c:pt idx="124">
                  <c:v>0.46622750000000002</c:v>
                </c:pt>
                <c:pt idx="125">
                  <c:v>0.47921777777777802</c:v>
                </c:pt>
                <c:pt idx="126">
                  <c:v>0.66425861111111095</c:v>
                </c:pt>
                <c:pt idx="127">
                  <c:v>0.60789472222222196</c:v>
                </c:pt>
                <c:pt idx="128">
                  <c:v>0.63653527777777796</c:v>
                </c:pt>
                <c:pt idx="129">
                  <c:v>0.45957972222222199</c:v>
                </c:pt>
                <c:pt idx="130">
                  <c:v>0.46685111111111099</c:v>
                </c:pt>
                <c:pt idx="131">
                  <c:v>0.49327972222222199</c:v>
                </c:pt>
                <c:pt idx="132">
                  <c:v>0.70029972222222203</c:v>
                </c:pt>
                <c:pt idx="133">
                  <c:v>0.65915388888888904</c:v>
                </c:pt>
                <c:pt idx="134">
                  <c:v>0.61149555555555601</c:v>
                </c:pt>
                <c:pt idx="135">
                  <c:v>0.48634305555555601</c:v>
                </c:pt>
                <c:pt idx="136">
                  <c:v>0.46392250000000002</c:v>
                </c:pt>
                <c:pt idx="137">
                  <c:v>0.48306472222222202</c:v>
                </c:pt>
                <c:pt idx="138">
                  <c:v>0.51515916666666695</c:v>
                </c:pt>
                <c:pt idx="139">
                  <c:v>0.57830388888888895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67-4DE8-84C4-39FA7453F12C}"/>
            </c:ext>
          </c:extLst>
        </c:ser>
        <c:ser>
          <c:idx val="4"/>
          <c:order val="4"/>
          <c:tx>
            <c:strRef>
              <c:f>pnr_p.runtime!$F$1</c:f>
              <c:strCache>
                <c:ptCount val="1"/>
                <c:pt idx="0">
                  <c:v>cumple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pnr_p.runtime!$F$2:$F$141</c:f>
              <c:numCache>
                <c:formatCode>General</c:formatCode>
                <c:ptCount val="140"/>
                <c:pt idx="0">
                  <c:v>0.60405944444444404</c:v>
                </c:pt>
                <c:pt idx="1">
                  <c:v>0.72541361111111102</c:v>
                </c:pt>
                <c:pt idx="2">
                  <c:v>0.59339638888888901</c:v>
                </c:pt>
                <c:pt idx="3">
                  <c:v>0.59995972222222205</c:v>
                </c:pt>
                <c:pt idx="4">
                  <c:v>0.62049333333333301</c:v>
                </c:pt>
                <c:pt idx="5">
                  <c:v>0.71020361111111097</c:v>
                </c:pt>
                <c:pt idx="6">
                  <c:v>0.73753000000000002</c:v>
                </c:pt>
                <c:pt idx="7">
                  <c:v>0.52793194444444402</c:v>
                </c:pt>
                <c:pt idx="8">
                  <c:v>0.788435</c:v>
                </c:pt>
                <c:pt idx="9">
                  <c:v>0.55596638888888905</c:v>
                </c:pt>
                <c:pt idx="10">
                  <c:v>0.60090305555555601</c:v>
                </c:pt>
                <c:pt idx="11">
                  <c:v>0.58019111111111099</c:v>
                </c:pt>
                <c:pt idx="12">
                  <c:v>0.858273888888889</c:v>
                </c:pt>
                <c:pt idx="13">
                  <c:v>1.6180141666666701</c:v>
                </c:pt>
                <c:pt idx="14">
                  <c:v>0.47454777777777801</c:v>
                </c:pt>
                <c:pt idx="15">
                  <c:v>0.79938944444444404</c:v>
                </c:pt>
                <c:pt idx="16">
                  <c:v>0.43908055555555597</c:v>
                </c:pt>
                <c:pt idx="17">
                  <c:v>0.42410527777777801</c:v>
                </c:pt>
                <c:pt idx="18">
                  <c:v>0.50652333333333299</c:v>
                </c:pt>
                <c:pt idx="19">
                  <c:v>0.48099861111111097</c:v>
                </c:pt>
                <c:pt idx="20">
                  <c:v>0.49326805555555597</c:v>
                </c:pt>
                <c:pt idx="21">
                  <c:v>0.48915166666666698</c:v>
                </c:pt>
                <c:pt idx="22">
                  <c:v>0.43830750000000002</c:v>
                </c:pt>
                <c:pt idx="23">
                  <c:v>0.45834333333333299</c:v>
                </c:pt>
                <c:pt idx="24">
                  <c:v>0.57878083333333297</c:v>
                </c:pt>
                <c:pt idx="25">
                  <c:v>0.66022027777777803</c:v>
                </c:pt>
                <c:pt idx="26">
                  <c:v>0.81849000000000005</c:v>
                </c:pt>
                <c:pt idx="27">
                  <c:v>1.05234194444444</c:v>
                </c:pt>
                <c:pt idx="28">
                  <c:v>0.55595388888888897</c:v>
                </c:pt>
                <c:pt idx="29">
                  <c:v>0.54488888888888898</c:v>
                </c:pt>
                <c:pt idx="30">
                  <c:v>0.57847111111111105</c:v>
                </c:pt>
                <c:pt idx="31">
                  <c:v>0.63020111111111099</c:v>
                </c:pt>
                <c:pt idx="32">
                  <c:v>0.59535000000000005</c:v>
                </c:pt>
                <c:pt idx="33">
                  <c:v>0.79225027777777801</c:v>
                </c:pt>
                <c:pt idx="34">
                  <c:v>0.63665777777777799</c:v>
                </c:pt>
                <c:pt idx="35">
                  <c:v>0.64347638888888903</c:v>
                </c:pt>
                <c:pt idx="36">
                  <c:v>0.66940666666666704</c:v>
                </c:pt>
                <c:pt idx="37">
                  <c:v>0.920467777777778</c:v>
                </c:pt>
                <c:pt idx="38">
                  <c:v>0.67477527777777802</c:v>
                </c:pt>
                <c:pt idx="39">
                  <c:v>1.01626777777778</c:v>
                </c:pt>
                <c:pt idx="40">
                  <c:v>0.52837000000000001</c:v>
                </c:pt>
                <c:pt idx="41">
                  <c:v>0.53614861111111101</c:v>
                </c:pt>
                <c:pt idx="42">
                  <c:v>0.54047166666666702</c:v>
                </c:pt>
                <c:pt idx="43">
                  <c:v>0.64226555555555598</c:v>
                </c:pt>
                <c:pt idx="44">
                  <c:v>0.85254166666666698</c:v>
                </c:pt>
                <c:pt idx="45">
                  <c:v>0.51414111111111105</c:v>
                </c:pt>
                <c:pt idx="46">
                  <c:v>1.07999277777778</c:v>
                </c:pt>
                <c:pt idx="47">
                  <c:v>0.57069666666666696</c:v>
                </c:pt>
                <c:pt idx="48">
                  <c:v>0.57390111111111097</c:v>
                </c:pt>
                <c:pt idx="49">
                  <c:v>0.61323361111111097</c:v>
                </c:pt>
                <c:pt idx="50">
                  <c:v>0.85098861111111102</c:v>
                </c:pt>
                <c:pt idx="51">
                  <c:v>0.91720777777777796</c:v>
                </c:pt>
                <c:pt idx="52">
                  <c:v>0.40762833333333298</c:v>
                </c:pt>
                <c:pt idx="53">
                  <c:v>0.43732666666666697</c:v>
                </c:pt>
                <c:pt idx="54">
                  <c:v>0.42353833333333302</c:v>
                </c:pt>
                <c:pt idx="55">
                  <c:v>0.46238083333333302</c:v>
                </c:pt>
                <c:pt idx="56">
                  <c:v>0.56983611111111099</c:v>
                </c:pt>
                <c:pt idx="57">
                  <c:v>0.59198666666666699</c:v>
                </c:pt>
                <c:pt idx="58">
                  <c:v>0.42892166666666698</c:v>
                </c:pt>
                <c:pt idx="59">
                  <c:v>0.46942305555555602</c:v>
                </c:pt>
                <c:pt idx="60">
                  <c:v>0.466699166666667</c:v>
                </c:pt>
                <c:pt idx="61">
                  <c:v>0.47858305555555603</c:v>
                </c:pt>
                <c:pt idx="62">
                  <c:v>0.54446111111111095</c:v>
                </c:pt>
                <c:pt idx="63">
                  <c:v>0.42705749999999998</c:v>
                </c:pt>
                <c:pt idx="64">
                  <c:v>0.53107277777777795</c:v>
                </c:pt>
                <c:pt idx="65">
                  <c:v>0.48173749999999999</c:v>
                </c:pt>
                <c:pt idx="66">
                  <c:v>0.41933138888888899</c:v>
                </c:pt>
                <c:pt idx="67">
                  <c:v>0.44866555555555598</c:v>
                </c:pt>
                <c:pt idx="68">
                  <c:v>0.42491972222222202</c:v>
                </c:pt>
                <c:pt idx="69">
                  <c:v>0.47776388888888899</c:v>
                </c:pt>
                <c:pt idx="70">
                  <c:v>0.56451916666666702</c:v>
                </c:pt>
                <c:pt idx="71">
                  <c:v>0.49323416666666697</c:v>
                </c:pt>
                <c:pt idx="72">
                  <c:v>0.53895305555555595</c:v>
                </c:pt>
                <c:pt idx="73">
                  <c:v>0.45811833333333302</c:v>
                </c:pt>
                <c:pt idx="74">
                  <c:v>0.44145222222222202</c:v>
                </c:pt>
                <c:pt idx="75">
                  <c:v>0.49080472222222199</c:v>
                </c:pt>
                <c:pt idx="76">
                  <c:v>0.48250555555555602</c:v>
                </c:pt>
                <c:pt idx="77">
                  <c:v>0.53008722222222204</c:v>
                </c:pt>
                <c:pt idx="78">
                  <c:v>0.50148166666666705</c:v>
                </c:pt>
                <c:pt idx="79">
                  <c:v>0.50175277777777805</c:v>
                </c:pt>
                <c:pt idx="80">
                  <c:v>0.47282000000000002</c:v>
                </c:pt>
                <c:pt idx="81">
                  <c:v>0.482611944444444</c:v>
                </c:pt>
                <c:pt idx="82">
                  <c:v>0.50746111111111103</c:v>
                </c:pt>
                <c:pt idx="83">
                  <c:v>0.62141277777777804</c:v>
                </c:pt>
                <c:pt idx="84">
                  <c:v>0.61628444444444397</c:v>
                </c:pt>
                <c:pt idx="85">
                  <c:v>0.63345555555555599</c:v>
                </c:pt>
                <c:pt idx="86">
                  <c:v>0.48175499999999999</c:v>
                </c:pt>
                <c:pt idx="87">
                  <c:v>0.491577777777778</c:v>
                </c:pt>
                <c:pt idx="88">
                  <c:v>0.55680805555555601</c:v>
                </c:pt>
                <c:pt idx="89">
                  <c:v>0.58552555555555597</c:v>
                </c:pt>
                <c:pt idx="90">
                  <c:v>0.56369527777777795</c:v>
                </c:pt>
                <c:pt idx="91">
                  <c:v>0.64994694444444401</c:v>
                </c:pt>
                <c:pt idx="92">
                  <c:v>0.52620194444444401</c:v>
                </c:pt>
                <c:pt idx="93">
                  <c:v>0.50391805555555602</c:v>
                </c:pt>
                <c:pt idx="94">
                  <c:v>0.53171083333333302</c:v>
                </c:pt>
                <c:pt idx="95">
                  <c:v>0.58870694444444405</c:v>
                </c:pt>
                <c:pt idx="96">
                  <c:v>0.60194499999999995</c:v>
                </c:pt>
                <c:pt idx="97">
                  <c:v>0.58628944444444397</c:v>
                </c:pt>
                <c:pt idx="98">
                  <c:v>0.61037111111111098</c:v>
                </c:pt>
                <c:pt idx="99">
                  <c:v>0.66191111111111101</c:v>
                </c:pt>
                <c:pt idx="100">
                  <c:v>0.62395250000000002</c:v>
                </c:pt>
                <c:pt idx="101">
                  <c:v>0.68591305555555604</c:v>
                </c:pt>
                <c:pt idx="102">
                  <c:v>0.61751277777777802</c:v>
                </c:pt>
                <c:pt idx="103">
                  <c:v>0.63819388888888895</c:v>
                </c:pt>
                <c:pt idx="104">
                  <c:v>0.57721277777777802</c:v>
                </c:pt>
                <c:pt idx="105">
                  <c:v>0.61841472222222205</c:v>
                </c:pt>
                <c:pt idx="106">
                  <c:v>0.59862305555555595</c:v>
                </c:pt>
                <c:pt idx="107">
                  <c:v>0.45444361111111098</c:v>
                </c:pt>
                <c:pt idx="108">
                  <c:v>0.56801000000000001</c:v>
                </c:pt>
                <c:pt idx="109">
                  <c:v>0.51354222222222201</c:v>
                </c:pt>
                <c:pt idx="110">
                  <c:v>0.541909444444444</c:v>
                </c:pt>
                <c:pt idx="111">
                  <c:v>0.58580861111111104</c:v>
                </c:pt>
                <c:pt idx="112">
                  <c:v>0.67793999999999999</c:v>
                </c:pt>
                <c:pt idx="113">
                  <c:v>0.70083055555555596</c:v>
                </c:pt>
                <c:pt idx="114">
                  <c:v>0.50425972222222204</c:v>
                </c:pt>
                <c:pt idx="115">
                  <c:v>0.620780833333333</c:v>
                </c:pt>
                <c:pt idx="116">
                  <c:v>0.45829166666666699</c:v>
                </c:pt>
                <c:pt idx="117">
                  <c:v>0.47542416666666698</c:v>
                </c:pt>
                <c:pt idx="118">
                  <c:v>0.51248527777777797</c:v>
                </c:pt>
                <c:pt idx="119">
                  <c:v>0.60508138888888896</c:v>
                </c:pt>
                <c:pt idx="120">
                  <c:v>0.46827833333333302</c:v>
                </c:pt>
                <c:pt idx="121">
                  <c:v>0.45373249999999998</c:v>
                </c:pt>
                <c:pt idx="122">
                  <c:v>0.51862666666666701</c:v>
                </c:pt>
                <c:pt idx="123">
                  <c:v>0.48079305555555601</c:v>
                </c:pt>
                <c:pt idx="124">
                  <c:v>0.45293416666666703</c:v>
                </c:pt>
                <c:pt idx="125">
                  <c:v>0.47713694444444399</c:v>
                </c:pt>
                <c:pt idx="126">
                  <c:v>0.49481805555555602</c:v>
                </c:pt>
                <c:pt idx="127">
                  <c:v>0.53932777777777796</c:v>
                </c:pt>
                <c:pt idx="128">
                  <c:v>0.68548027777777798</c:v>
                </c:pt>
                <c:pt idx="129">
                  <c:v>0.600714444444444</c:v>
                </c:pt>
                <c:pt idx="130">
                  <c:v>0.64961583333333295</c:v>
                </c:pt>
                <c:pt idx="131">
                  <c:v>0.65480277777777796</c:v>
                </c:pt>
                <c:pt idx="132">
                  <c:v>0.72081833333333301</c:v>
                </c:pt>
                <c:pt idx="133">
                  <c:v>0.80296361111111103</c:v>
                </c:pt>
                <c:pt idx="134">
                  <c:v>0.71356694444444402</c:v>
                </c:pt>
                <c:pt idx="135">
                  <c:v>0.60525777777777801</c:v>
                </c:pt>
                <c:pt idx="136">
                  <c:v>0.64364361111111101</c:v>
                </c:pt>
                <c:pt idx="137">
                  <c:v>0.67271999999999998</c:v>
                </c:pt>
                <c:pt idx="138">
                  <c:v>0.71189944444444397</c:v>
                </c:pt>
                <c:pt idx="139">
                  <c:v>0.75065166666666705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67-4DE8-84C4-39FA7453F12C}"/>
            </c:ext>
          </c:extLst>
        </c:ser>
        <c:ser>
          <c:idx val="5"/>
          <c:order val="5"/>
          <c:tx>
            <c:strRef>
              <c:f>pnr_p.runtime!$G$1</c:f>
              <c:strCache>
                <c:ptCount val="1"/>
                <c:pt idx="0">
                  <c:v>cump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pnr_p.runtime!$G$2:$G$141</c:f>
              <c:numCache>
                <c:formatCode>General</c:formatCode>
                <c:ptCount val="140"/>
                <c:pt idx="0">
                  <c:v>0.88176666666666703</c:v>
                </c:pt>
                <c:pt idx="1">
                  <c:v>1.2248230555555599</c:v>
                </c:pt>
                <c:pt idx="2">
                  <c:v>0.786503333333333</c:v>
                </c:pt>
                <c:pt idx="3">
                  <c:v>0.76763388888888895</c:v>
                </c:pt>
                <c:pt idx="4">
                  <c:v>0.821194166666667</c:v>
                </c:pt>
                <c:pt idx="5">
                  <c:v>1.45346277777778</c:v>
                </c:pt>
                <c:pt idx="6">
                  <c:v>1.0405424999999999</c:v>
                </c:pt>
                <c:pt idx="7">
                  <c:v>0.69571638888888898</c:v>
                </c:pt>
                <c:pt idx="8">
                  <c:v>0.53753944444444401</c:v>
                </c:pt>
                <c:pt idx="9">
                  <c:v>0.55782416666666701</c:v>
                </c:pt>
                <c:pt idx="10">
                  <c:v>0.54813000000000001</c:v>
                </c:pt>
                <c:pt idx="11">
                  <c:v>0.55307055555555595</c:v>
                </c:pt>
                <c:pt idx="12">
                  <c:v>0.54811444444444402</c:v>
                </c:pt>
                <c:pt idx="13">
                  <c:v>0.54812527777777797</c:v>
                </c:pt>
                <c:pt idx="14">
                  <c:v>0.55306722222222204</c:v>
                </c:pt>
                <c:pt idx="15">
                  <c:v>0.54806944444444405</c:v>
                </c:pt>
                <c:pt idx="16">
                  <c:v>0.65797555555555598</c:v>
                </c:pt>
                <c:pt idx="17">
                  <c:v>0.64854000000000001</c:v>
                </c:pt>
                <c:pt idx="18">
                  <c:v>0.67830444444444404</c:v>
                </c:pt>
                <c:pt idx="19">
                  <c:v>0.95115249999999996</c:v>
                </c:pt>
                <c:pt idx="20">
                  <c:v>0.80014694444444401</c:v>
                </c:pt>
                <c:pt idx="21">
                  <c:v>0.75107055555555602</c:v>
                </c:pt>
                <c:pt idx="22">
                  <c:v>0.68232666666666697</c:v>
                </c:pt>
                <c:pt idx="23">
                  <c:v>0.69954444444444497</c:v>
                </c:pt>
                <c:pt idx="24">
                  <c:v>0.74500694444444404</c:v>
                </c:pt>
                <c:pt idx="25">
                  <c:v>2.2787702777777801</c:v>
                </c:pt>
                <c:pt idx="26">
                  <c:v>0.54925777777777796</c:v>
                </c:pt>
                <c:pt idx="27">
                  <c:v>0.57262277777777804</c:v>
                </c:pt>
                <c:pt idx="28">
                  <c:v>0.62329833333333295</c:v>
                </c:pt>
                <c:pt idx="29">
                  <c:v>0.58314333333333301</c:v>
                </c:pt>
                <c:pt idx="30">
                  <c:v>0.63909416666666696</c:v>
                </c:pt>
                <c:pt idx="31">
                  <c:v>1.25964027777778</c:v>
                </c:pt>
                <c:pt idx="32">
                  <c:v>0.52227277777777803</c:v>
                </c:pt>
                <c:pt idx="33">
                  <c:v>1.35904166666667</c:v>
                </c:pt>
                <c:pt idx="34">
                  <c:v>0.70939305555555598</c:v>
                </c:pt>
                <c:pt idx="35">
                  <c:v>0.61370666666666696</c:v>
                </c:pt>
                <c:pt idx="36">
                  <c:v>0.65001888888888903</c:v>
                </c:pt>
                <c:pt idx="37">
                  <c:v>2.0763258333333301</c:v>
                </c:pt>
                <c:pt idx="38">
                  <c:v>0.83065999999999995</c:v>
                </c:pt>
                <c:pt idx="39">
                  <c:v>2.4521388888888902</c:v>
                </c:pt>
                <c:pt idx="40">
                  <c:v>0.54921138888888898</c:v>
                </c:pt>
                <c:pt idx="41">
                  <c:v>0.57489055555555602</c:v>
                </c:pt>
                <c:pt idx="42">
                  <c:v>0.57213944444444398</c:v>
                </c:pt>
                <c:pt idx="43">
                  <c:v>0.92131861111111102</c:v>
                </c:pt>
                <c:pt idx="44">
                  <c:v>0.47899222222222199</c:v>
                </c:pt>
                <c:pt idx="45">
                  <c:v>0.98631333333333304</c:v>
                </c:pt>
                <c:pt idx="46">
                  <c:v>0.51850222222222198</c:v>
                </c:pt>
                <c:pt idx="47">
                  <c:v>0.62769722222222202</c:v>
                </c:pt>
                <c:pt idx="48">
                  <c:v>0.60864833333333301</c:v>
                </c:pt>
                <c:pt idx="49">
                  <c:v>0.58333500000000005</c:v>
                </c:pt>
                <c:pt idx="50">
                  <c:v>0.52813333333333301</c:v>
                </c:pt>
                <c:pt idx="51">
                  <c:v>0.53947861111111095</c:v>
                </c:pt>
                <c:pt idx="52">
                  <c:v>0.41253027777777801</c:v>
                </c:pt>
                <c:pt idx="53">
                  <c:v>0.43111805555555599</c:v>
                </c:pt>
                <c:pt idx="54">
                  <c:v>0.45903500000000003</c:v>
                </c:pt>
                <c:pt idx="55">
                  <c:v>0.522589722222222</c:v>
                </c:pt>
                <c:pt idx="56">
                  <c:v>0.35346777777777799</c:v>
                </c:pt>
                <c:pt idx="57">
                  <c:v>1.60492777777778</c:v>
                </c:pt>
                <c:pt idx="58">
                  <c:v>0.42261749999999998</c:v>
                </c:pt>
                <c:pt idx="59">
                  <c:v>0.43752111111111103</c:v>
                </c:pt>
                <c:pt idx="60">
                  <c:v>0.46918916666666699</c:v>
                </c:pt>
                <c:pt idx="61">
                  <c:v>0.617526111111111</c:v>
                </c:pt>
                <c:pt idx="62">
                  <c:v>0.36654222222222199</c:v>
                </c:pt>
                <c:pt idx="63">
                  <c:v>0.47816472222222201</c:v>
                </c:pt>
                <c:pt idx="64">
                  <c:v>0.98265722222222196</c:v>
                </c:pt>
                <c:pt idx="65">
                  <c:v>0.70471138888888896</c:v>
                </c:pt>
                <c:pt idx="66">
                  <c:v>0.47879749999999999</c:v>
                </c:pt>
                <c:pt idx="67">
                  <c:v>0.49572666666666698</c:v>
                </c:pt>
                <c:pt idx="68">
                  <c:v>0.50031277777777805</c:v>
                </c:pt>
                <c:pt idx="69">
                  <c:v>0.96012638888888902</c:v>
                </c:pt>
                <c:pt idx="70">
                  <c:v>0.40720194444444402</c:v>
                </c:pt>
                <c:pt idx="71">
                  <c:v>0.54180055555555595</c:v>
                </c:pt>
                <c:pt idx="72">
                  <c:v>0.82101500000000005</c:v>
                </c:pt>
                <c:pt idx="73">
                  <c:v>0.51702000000000004</c:v>
                </c:pt>
                <c:pt idx="74">
                  <c:v>0.51606416666666699</c:v>
                </c:pt>
                <c:pt idx="75">
                  <c:v>0.56881555555555596</c:v>
                </c:pt>
                <c:pt idx="76">
                  <c:v>0.96680694444444404</c:v>
                </c:pt>
                <c:pt idx="77">
                  <c:v>0.75283333333333302</c:v>
                </c:pt>
                <c:pt idx="78">
                  <c:v>0.55991111111111103</c:v>
                </c:pt>
                <c:pt idx="79">
                  <c:v>0.95570833333333305</c:v>
                </c:pt>
                <c:pt idx="80">
                  <c:v>0.52380055555555505</c:v>
                </c:pt>
                <c:pt idx="81">
                  <c:v>0.534808888888889</c:v>
                </c:pt>
                <c:pt idx="82">
                  <c:v>0.54382361111111099</c:v>
                </c:pt>
                <c:pt idx="83">
                  <c:v>1.7674936111111099</c:v>
                </c:pt>
                <c:pt idx="84">
                  <c:v>1.8648975000000001</c:v>
                </c:pt>
                <c:pt idx="85">
                  <c:v>2.68215</c:v>
                </c:pt>
                <c:pt idx="86">
                  <c:v>0.546197222222222</c:v>
                </c:pt>
                <c:pt idx="87">
                  <c:v>0.567635555555556</c:v>
                </c:pt>
                <c:pt idx="88">
                  <c:v>0.54940277777777802</c:v>
                </c:pt>
                <c:pt idx="89">
                  <c:v>2.5684433333333301</c:v>
                </c:pt>
                <c:pt idx="90">
                  <c:v>1.3904049999999999</c:v>
                </c:pt>
                <c:pt idx="91">
                  <c:v>0.68640638888888905</c:v>
                </c:pt>
                <c:pt idx="92">
                  <c:v>0.51295583333333306</c:v>
                </c:pt>
                <c:pt idx="93">
                  <c:v>0.58915277777777797</c:v>
                </c:pt>
                <c:pt idx="94">
                  <c:v>0.63067972222222202</c:v>
                </c:pt>
                <c:pt idx="95">
                  <c:v>0.60900333333333301</c:v>
                </c:pt>
                <c:pt idx="96">
                  <c:v>0.48554750000000002</c:v>
                </c:pt>
                <c:pt idx="97">
                  <c:v>0.48268361111111102</c:v>
                </c:pt>
                <c:pt idx="98">
                  <c:v>0.49957916666666702</c:v>
                </c:pt>
                <c:pt idx="99">
                  <c:v>0.59120361111111097</c:v>
                </c:pt>
                <c:pt idx="100">
                  <c:v>0.40244944444444403</c:v>
                </c:pt>
                <c:pt idx="101">
                  <c:v>1.7275872222222199</c:v>
                </c:pt>
                <c:pt idx="102">
                  <c:v>0.544044722222222</c:v>
                </c:pt>
                <c:pt idx="103">
                  <c:v>0.5095075</c:v>
                </c:pt>
                <c:pt idx="104">
                  <c:v>0.53744722222222197</c:v>
                </c:pt>
                <c:pt idx="105">
                  <c:v>1.315455</c:v>
                </c:pt>
                <c:pt idx="106">
                  <c:v>1.72488888888889</c:v>
                </c:pt>
                <c:pt idx="107">
                  <c:v>0.47468666666666698</c:v>
                </c:pt>
                <c:pt idx="108">
                  <c:v>0.76726111111111095</c:v>
                </c:pt>
                <c:pt idx="109">
                  <c:v>0.52838416666666699</c:v>
                </c:pt>
                <c:pt idx="110">
                  <c:v>0.53899916666666703</c:v>
                </c:pt>
                <c:pt idx="111">
                  <c:v>0.56327222222222195</c:v>
                </c:pt>
                <c:pt idx="112">
                  <c:v>0.82828944444444397</c:v>
                </c:pt>
                <c:pt idx="113">
                  <c:v>2.4756783333333301</c:v>
                </c:pt>
                <c:pt idx="114">
                  <c:v>0.59652361111111096</c:v>
                </c:pt>
                <c:pt idx="115">
                  <c:v>0.81813333333333305</c:v>
                </c:pt>
                <c:pt idx="116">
                  <c:v>0.49135611111111099</c:v>
                </c:pt>
                <c:pt idx="117">
                  <c:v>0.51322583333333305</c:v>
                </c:pt>
                <c:pt idx="118">
                  <c:v>0.485526666666667</c:v>
                </c:pt>
                <c:pt idx="119">
                  <c:v>0.70275527777777802</c:v>
                </c:pt>
                <c:pt idx="120">
                  <c:v>0.536893611111111</c:v>
                </c:pt>
                <c:pt idx="121">
                  <c:v>0.72053722222222205</c:v>
                </c:pt>
                <c:pt idx="122">
                  <c:v>0.59414</c:v>
                </c:pt>
                <c:pt idx="123">
                  <c:v>0.47108944444444401</c:v>
                </c:pt>
                <c:pt idx="124">
                  <c:v>0.49514277777777799</c:v>
                </c:pt>
                <c:pt idx="125">
                  <c:v>0.47601472222222202</c:v>
                </c:pt>
                <c:pt idx="126">
                  <c:v>0.66788694444444396</c:v>
                </c:pt>
                <c:pt idx="127">
                  <c:v>0.63561000000000001</c:v>
                </c:pt>
                <c:pt idx="128">
                  <c:v>0.40657805555555598</c:v>
                </c:pt>
                <c:pt idx="129">
                  <c:v>0.48983472222222202</c:v>
                </c:pt>
                <c:pt idx="130">
                  <c:v>0.52817999999999998</c:v>
                </c:pt>
                <c:pt idx="131">
                  <c:v>0.48284555555555603</c:v>
                </c:pt>
                <c:pt idx="132">
                  <c:v>0.87808305555555599</c:v>
                </c:pt>
                <c:pt idx="133">
                  <c:v>0.84503249999999996</c:v>
                </c:pt>
                <c:pt idx="134">
                  <c:v>0.74144694444444403</c:v>
                </c:pt>
                <c:pt idx="135">
                  <c:v>0.49503111111111098</c:v>
                </c:pt>
                <c:pt idx="136">
                  <c:v>0.50870527777777796</c:v>
                </c:pt>
                <c:pt idx="137">
                  <c:v>0.54534777777777799</c:v>
                </c:pt>
                <c:pt idx="138">
                  <c:v>0.79755194444444399</c:v>
                </c:pt>
                <c:pt idx="139">
                  <c:v>0.65346388888888896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767-4DE8-84C4-39FA7453F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3200448"/>
        <c:axId val="1333929280"/>
        <c:axId val="1498477472"/>
      </c:area3DChart>
      <c:catAx>
        <c:axId val="1503200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929280"/>
        <c:crosses val="autoZero"/>
        <c:auto val="1"/>
        <c:lblAlgn val="ctr"/>
        <c:lblOffset val="100"/>
        <c:noMultiLvlLbl val="0"/>
      </c:catAx>
      <c:valAx>
        <c:axId val="133392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200448"/>
        <c:crosses val="autoZero"/>
        <c:crossBetween val="midCat"/>
      </c:valAx>
      <c:serAx>
        <c:axId val="149847747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929280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20"/>
      <c:rotY val="50"/>
      <c:depthPercent val="1410"/>
      <c:rAngAx val="0"/>
      <c:perspective val="2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7726645972177772E-2"/>
          <c:y val="1.2236886331246224E-2"/>
          <c:w val="0.95374085247528761"/>
          <c:h val="0.87650454670804867"/>
        </c:manualLayout>
      </c:layout>
      <c:area3DChart>
        <c:grouping val="standard"/>
        <c:varyColors val="0"/>
        <c:ser>
          <c:idx val="0"/>
          <c:order val="0"/>
          <c:tx>
            <c:strRef>
              <c:f>scores_p_all!$B$1</c:f>
              <c:strCache>
                <c:ptCount val="1"/>
                <c:pt idx="0">
                  <c:v>mpku</c:v>
                </c:pt>
              </c:strCache>
            </c:strRef>
          </c:tx>
          <c:spPr>
            <a:solidFill>
              <a:srgbClr val="ED1C24">
                <a:lumMod val="40000"/>
                <a:lumOff val="60000"/>
              </a:srgbClr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scores_p_all!$B$2:$B$141</c:f>
              <c:numCache>
                <c:formatCode>General</c:formatCode>
                <c:ptCount val="140"/>
                <c:pt idx="0">
                  <c:v>9.3937106111111106</c:v>
                </c:pt>
                <c:pt idx="1">
                  <c:v>5.6075756111111099</c:v>
                </c:pt>
                <c:pt idx="2">
                  <c:v>1.5393841666666701</c:v>
                </c:pt>
                <c:pt idx="3">
                  <c:v>1.5659694444444401</c:v>
                </c:pt>
                <c:pt idx="4">
                  <c:v>3.4951613888888899</c:v>
                </c:pt>
                <c:pt idx="5">
                  <c:v>11.5695844444444</c:v>
                </c:pt>
                <c:pt idx="6">
                  <c:v>5.4456005555555498</c:v>
                </c:pt>
                <c:pt idx="7">
                  <c:v>1.50087777777778</c:v>
                </c:pt>
                <c:pt idx="8">
                  <c:v>11.7946052777778</c:v>
                </c:pt>
                <c:pt idx="9">
                  <c:v>1.5149544444444401</c:v>
                </c:pt>
                <c:pt idx="10">
                  <c:v>1.53385388888889</c:v>
                </c:pt>
                <c:pt idx="11">
                  <c:v>1.53795666666667</c:v>
                </c:pt>
                <c:pt idx="12">
                  <c:v>31.047607111111098</c:v>
                </c:pt>
                <c:pt idx="13">
                  <c:v>27.036428222222199</c:v>
                </c:pt>
                <c:pt idx="14">
                  <c:v>1.45340277777778</c:v>
                </c:pt>
                <c:pt idx="15">
                  <c:v>14.9487002222222</c:v>
                </c:pt>
                <c:pt idx="16">
                  <c:v>1.44687194444444</c:v>
                </c:pt>
                <c:pt idx="17">
                  <c:v>1.44317416666667</c:v>
                </c:pt>
                <c:pt idx="18">
                  <c:v>1.4560183333333301</c:v>
                </c:pt>
                <c:pt idx="19">
                  <c:v>3.2804352777777801</c:v>
                </c:pt>
                <c:pt idx="20">
                  <c:v>3.34706533333333</c:v>
                </c:pt>
                <c:pt idx="21">
                  <c:v>1.5403472222222201</c:v>
                </c:pt>
                <c:pt idx="22">
                  <c:v>1.4509005555555601</c:v>
                </c:pt>
                <c:pt idx="23">
                  <c:v>1.44306055555556</c:v>
                </c:pt>
                <c:pt idx="24">
                  <c:v>1.5032280555555599</c:v>
                </c:pt>
                <c:pt idx="25">
                  <c:v>13.440881944444399</c:v>
                </c:pt>
                <c:pt idx="26">
                  <c:v>17.6369660555556</c:v>
                </c:pt>
                <c:pt idx="27">
                  <c:v>24.944858611111101</c:v>
                </c:pt>
                <c:pt idx="28">
                  <c:v>1.5000286111111101</c:v>
                </c:pt>
                <c:pt idx="29">
                  <c:v>1.5196355555555601</c:v>
                </c:pt>
                <c:pt idx="30">
                  <c:v>1.51546527777778</c:v>
                </c:pt>
                <c:pt idx="31">
                  <c:v>13.239665333333299</c:v>
                </c:pt>
                <c:pt idx="32">
                  <c:v>1.4307366666666701</c:v>
                </c:pt>
                <c:pt idx="33">
                  <c:v>7.7962984999999998</c:v>
                </c:pt>
                <c:pt idx="34">
                  <c:v>3.2409562777777801</c:v>
                </c:pt>
                <c:pt idx="35">
                  <c:v>1.4883386111111101</c:v>
                </c:pt>
                <c:pt idx="36">
                  <c:v>1.5002802777777799</c:v>
                </c:pt>
                <c:pt idx="37">
                  <c:v>39.373436111111097</c:v>
                </c:pt>
                <c:pt idx="38">
                  <c:v>5.1509716666666696</c:v>
                </c:pt>
                <c:pt idx="39">
                  <c:v>23.750564722222201</c:v>
                </c:pt>
                <c:pt idx="40">
                  <c:v>1.5130552777777799</c:v>
                </c:pt>
                <c:pt idx="41">
                  <c:v>1.48749611111111</c:v>
                </c:pt>
                <c:pt idx="42">
                  <c:v>1.52785083333333</c:v>
                </c:pt>
                <c:pt idx="43">
                  <c:v>1.65327055555556</c:v>
                </c:pt>
                <c:pt idx="44">
                  <c:v>30.550026722222199</c:v>
                </c:pt>
                <c:pt idx="45">
                  <c:v>17.037674444444399</c:v>
                </c:pt>
                <c:pt idx="46">
                  <c:v>64.344114222222203</c:v>
                </c:pt>
                <c:pt idx="47">
                  <c:v>3.3966129999999999</c:v>
                </c:pt>
                <c:pt idx="48">
                  <c:v>1.5320913888888901</c:v>
                </c:pt>
                <c:pt idx="49">
                  <c:v>3.3925057222222201</c:v>
                </c:pt>
                <c:pt idx="50">
                  <c:v>20.362932722222201</c:v>
                </c:pt>
                <c:pt idx="51">
                  <c:v>48.282230777777698</c:v>
                </c:pt>
                <c:pt idx="52">
                  <c:v>1.38199305555556</c:v>
                </c:pt>
                <c:pt idx="53">
                  <c:v>1.3889041666666699</c:v>
                </c:pt>
                <c:pt idx="54">
                  <c:v>1.3885775</c:v>
                </c:pt>
                <c:pt idx="55">
                  <c:v>1.44181972222222</c:v>
                </c:pt>
                <c:pt idx="56">
                  <c:v>4.9192796111111097</c:v>
                </c:pt>
                <c:pt idx="57">
                  <c:v>19.345679166666699</c:v>
                </c:pt>
                <c:pt idx="58">
                  <c:v>1.5307275</c:v>
                </c:pt>
                <c:pt idx="59">
                  <c:v>1.40130888888889</c:v>
                </c:pt>
                <c:pt idx="60">
                  <c:v>1.42388638888889</c:v>
                </c:pt>
                <c:pt idx="61">
                  <c:v>1.53950972222222</c:v>
                </c:pt>
                <c:pt idx="62">
                  <c:v>3.1949536666666698</c:v>
                </c:pt>
                <c:pt idx="63">
                  <c:v>1.5306961111111099</c:v>
                </c:pt>
                <c:pt idx="64">
                  <c:v>8.94192122222222</c:v>
                </c:pt>
                <c:pt idx="65">
                  <c:v>1.4549513888888901</c:v>
                </c:pt>
                <c:pt idx="66">
                  <c:v>1.4191175</c:v>
                </c:pt>
                <c:pt idx="67">
                  <c:v>1.4041377777777799</c:v>
                </c:pt>
                <c:pt idx="68">
                  <c:v>1.4175269444444401</c:v>
                </c:pt>
                <c:pt idx="69">
                  <c:v>19.797595277777798</c:v>
                </c:pt>
                <c:pt idx="70">
                  <c:v>5.68713372222222</c:v>
                </c:pt>
                <c:pt idx="71">
                  <c:v>1.44359083333333</c:v>
                </c:pt>
                <c:pt idx="72">
                  <c:v>4.9113509999999998</c:v>
                </c:pt>
                <c:pt idx="73">
                  <c:v>1.47538777777778</c:v>
                </c:pt>
                <c:pt idx="74">
                  <c:v>1.64396861111111</c:v>
                </c:pt>
                <c:pt idx="75">
                  <c:v>1.6229391666666699</c:v>
                </c:pt>
                <c:pt idx="76">
                  <c:v>3.37760927777778</c:v>
                </c:pt>
                <c:pt idx="77">
                  <c:v>1.4964502777777799</c:v>
                </c:pt>
                <c:pt idx="78">
                  <c:v>1.5145480555555599</c:v>
                </c:pt>
                <c:pt idx="79">
                  <c:v>3.07774438888889</c:v>
                </c:pt>
                <c:pt idx="80">
                  <c:v>1.44491611111111</c:v>
                </c:pt>
                <c:pt idx="81">
                  <c:v>1.62442888888889</c:v>
                </c:pt>
                <c:pt idx="82">
                  <c:v>1.6339508333333299</c:v>
                </c:pt>
                <c:pt idx="83">
                  <c:v>5.2640339444444404</c:v>
                </c:pt>
                <c:pt idx="84">
                  <c:v>7.9031973888888896</c:v>
                </c:pt>
                <c:pt idx="85">
                  <c:v>7.8767997777777801</c:v>
                </c:pt>
                <c:pt idx="86">
                  <c:v>1.4533855555555599</c:v>
                </c:pt>
                <c:pt idx="87">
                  <c:v>1.4598269444444401</c:v>
                </c:pt>
                <c:pt idx="88">
                  <c:v>1.4483797222222199</c:v>
                </c:pt>
                <c:pt idx="89">
                  <c:v>9.5356382222222305</c:v>
                </c:pt>
                <c:pt idx="90">
                  <c:v>5.1461077777777797</c:v>
                </c:pt>
                <c:pt idx="91">
                  <c:v>5.8555650000000004</c:v>
                </c:pt>
                <c:pt idx="92">
                  <c:v>1.4630219444444399</c:v>
                </c:pt>
                <c:pt idx="93">
                  <c:v>1.4482566666666701</c:v>
                </c:pt>
                <c:pt idx="94">
                  <c:v>1.5019861111111099</c:v>
                </c:pt>
                <c:pt idx="95">
                  <c:v>3.2649772222222202</c:v>
                </c:pt>
                <c:pt idx="96">
                  <c:v>1.4669274999999999</c:v>
                </c:pt>
                <c:pt idx="97">
                  <c:v>1.4710022222222201</c:v>
                </c:pt>
                <c:pt idx="98">
                  <c:v>1.4880997222222201</c:v>
                </c:pt>
                <c:pt idx="99">
                  <c:v>1.50558083333333</c:v>
                </c:pt>
                <c:pt idx="100">
                  <c:v>10.6294105555556</c:v>
                </c:pt>
                <c:pt idx="101">
                  <c:v>11.123830277777801</c:v>
                </c:pt>
                <c:pt idx="102">
                  <c:v>1.4839083333333301</c:v>
                </c:pt>
                <c:pt idx="103">
                  <c:v>1.5015502777777801</c:v>
                </c:pt>
                <c:pt idx="104">
                  <c:v>1.5095838888888899</c:v>
                </c:pt>
                <c:pt idx="105">
                  <c:v>3.4629020555555599</c:v>
                </c:pt>
                <c:pt idx="106">
                  <c:v>3.4016552777777802</c:v>
                </c:pt>
                <c:pt idx="107">
                  <c:v>1.42103111111111</c:v>
                </c:pt>
                <c:pt idx="108">
                  <c:v>3.4308394999999998</c:v>
                </c:pt>
                <c:pt idx="109">
                  <c:v>1.4865063888888901</c:v>
                </c:pt>
                <c:pt idx="110">
                  <c:v>1.49342833333333</c:v>
                </c:pt>
                <c:pt idx="111">
                  <c:v>1.5047524999999999</c:v>
                </c:pt>
                <c:pt idx="112">
                  <c:v>5.2686881666666698</c:v>
                </c:pt>
                <c:pt idx="113">
                  <c:v>16.294675444444401</c:v>
                </c:pt>
                <c:pt idx="114">
                  <c:v>1.4257299999999999</c:v>
                </c:pt>
                <c:pt idx="115">
                  <c:v>3.5114340555555601</c:v>
                </c:pt>
                <c:pt idx="116">
                  <c:v>1.41404166666667</c:v>
                </c:pt>
                <c:pt idx="117">
                  <c:v>1.4126552777777801</c:v>
                </c:pt>
                <c:pt idx="118">
                  <c:v>1.42198583333333</c:v>
                </c:pt>
                <c:pt idx="119">
                  <c:v>3.1947947777777799</c:v>
                </c:pt>
                <c:pt idx="120">
                  <c:v>1.4699097222222199</c:v>
                </c:pt>
                <c:pt idx="121">
                  <c:v>3.2210713333333301</c:v>
                </c:pt>
                <c:pt idx="122">
                  <c:v>8.9810212777777707</c:v>
                </c:pt>
                <c:pt idx="123">
                  <c:v>1.4588783333333299</c:v>
                </c:pt>
                <c:pt idx="124">
                  <c:v>1.4955008333333299</c:v>
                </c:pt>
                <c:pt idx="125">
                  <c:v>1.4896105555555601</c:v>
                </c:pt>
                <c:pt idx="126">
                  <c:v>3.3160105</c:v>
                </c:pt>
                <c:pt idx="127">
                  <c:v>3.2969688888888902</c:v>
                </c:pt>
                <c:pt idx="128">
                  <c:v>3.28333438888889</c:v>
                </c:pt>
                <c:pt idx="129">
                  <c:v>1.4744027777777799</c:v>
                </c:pt>
                <c:pt idx="130">
                  <c:v>1.43713277777778</c:v>
                </c:pt>
                <c:pt idx="131">
                  <c:v>1.45236416666667</c:v>
                </c:pt>
                <c:pt idx="132">
                  <c:v>3.3549229999999999</c:v>
                </c:pt>
                <c:pt idx="133">
                  <c:v>9.4886405000000007</c:v>
                </c:pt>
                <c:pt idx="134">
                  <c:v>3.3947466666666699</c:v>
                </c:pt>
                <c:pt idx="135">
                  <c:v>1.4612016666666701</c:v>
                </c:pt>
                <c:pt idx="136">
                  <c:v>1.44488388888889</c:v>
                </c:pt>
                <c:pt idx="137">
                  <c:v>1.4729744444444399</c:v>
                </c:pt>
                <c:pt idx="138">
                  <c:v>1.5481816666666699</c:v>
                </c:pt>
                <c:pt idx="139">
                  <c:v>3.3053515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7-48A6-A0D6-867A6170A56E}"/>
            </c:ext>
          </c:extLst>
        </c:ser>
        <c:ser>
          <c:idx val="1"/>
          <c:order val="1"/>
          <c:tx>
            <c:strRef>
              <c:f>scores_p_all!$C$1</c:f>
              <c:strCache>
                <c:ptCount val="1"/>
                <c:pt idx="0">
                  <c:v>seu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scores_p_all!$C$2:$C$141</c:f>
              <c:numCache>
                <c:formatCode>General</c:formatCode>
                <c:ptCount val="140"/>
                <c:pt idx="0">
                  <c:v>1.563725</c:v>
                </c:pt>
                <c:pt idx="1">
                  <c:v>1.6498550000000001</c:v>
                </c:pt>
                <c:pt idx="2">
                  <c:v>1.61520111111111</c:v>
                </c:pt>
                <c:pt idx="3">
                  <c:v>1.5980802777777801</c:v>
                </c:pt>
                <c:pt idx="4">
                  <c:v>1.6017300000000001</c:v>
                </c:pt>
                <c:pt idx="5">
                  <c:v>9.8252660555555593</c:v>
                </c:pt>
                <c:pt idx="6">
                  <c:v>1.6476141666666699</c:v>
                </c:pt>
                <c:pt idx="7">
                  <c:v>1.54952277777778</c:v>
                </c:pt>
                <c:pt idx="8">
                  <c:v>9.7059938888888908</c:v>
                </c:pt>
                <c:pt idx="9">
                  <c:v>1.5509797222222199</c:v>
                </c:pt>
                <c:pt idx="10">
                  <c:v>1.55294666666667</c:v>
                </c:pt>
                <c:pt idx="11">
                  <c:v>1.5380024999999999</c:v>
                </c:pt>
                <c:pt idx="12">
                  <c:v>24.7248448333333</c:v>
                </c:pt>
                <c:pt idx="13">
                  <c:v>3.64009005555556</c:v>
                </c:pt>
                <c:pt idx="14">
                  <c:v>1.4511280555555599</c:v>
                </c:pt>
                <c:pt idx="15">
                  <c:v>1.73222527777778</c:v>
                </c:pt>
                <c:pt idx="16">
                  <c:v>1.5899444444444399</c:v>
                </c:pt>
                <c:pt idx="17">
                  <c:v>1.5834688888888899</c:v>
                </c:pt>
                <c:pt idx="18">
                  <c:v>1.60402388888889</c:v>
                </c:pt>
                <c:pt idx="19">
                  <c:v>1.6464186111111101</c:v>
                </c:pt>
                <c:pt idx="20">
                  <c:v>1.6348050000000001</c:v>
                </c:pt>
                <c:pt idx="21">
                  <c:v>1.66923666666667</c:v>
                </c:pt>
                <c:pt idx="22">
                  <c:v>1.61458944444444</c:v>
                </c:pt>
                <c:pt idx="23">
                  <c:v>1.6057063888888901</c:v>
                </c:pt>
                <c:pt idx="24">
                  <c:v>1.50791027777778</c:v>
                </c:pt>
                <c:pt idx="25">
                  <c:v>1.6227122222222199</c:v>
                </c:pt>
                <c:pt idx="26">
                  <c:v>9.2677007777777707</c:v>
                </c:pt>
                <c:pt idx="27">
                  <c:v>1.60052611111111</c:v>
                </c:pt>
                <c:pt idx="28">
                  <c:v>1.5162438888888901</c:v>
                </c:pt>
                <c:pt idx="29">
                  <c:v>1.5237844444444399</c:v>
                </c:pt>
                <c:pt idx="30">
                  <c:v>1.54467666666667</c:v>
                </c:pt>
                <c:pt idx="31">
                  <c:v>5.4869058333333296</c:v>
                </c:pt>
                <c:pt idx="32">
                  <c:v>1.4865183333333301</c:v>
                </c:pt>
                <c:pt idx="33">
                  <c:v>1.6067219444444401</c:v>
                </c:pt>
                <c:pt idx="34">
                  <c:v>1.51612361111111</c:v>
                </c:pt>
                <c:pt idx="35">
                  <c:v>1.50090888888889</c:v>
                </c:pt>
                <c:pt idx="36">
                  <c:v>1.5416061111111099</c:v>
                </c:pt>
                <c:pt idx="37">
                  <c:v>18.954033722222199</c:v>
                </c:pt>
                <c:pt idx="38">
                  <c:v>1.5257552777777801</c:v>
                </c:pt>
                <c:pt idx="39">
                  <c:v>1.7016888888888899</c:v>
                </c:pt>
                <c:pt idx="40">
                  <c:v>1.52563361111111</c:v>
                </c:pt>
                <c:pt idx="41">
                  <c:v>1.5183963888888901</c:v>
                </c:pt>
                <c:pt idx="42">
                  <c:v>1.561245</c:v>
                </c:pt>
                <c:pt idx="43">
                  <c:v>1.59703944444444</c:v>
                </c:pt>
                <c:pt idx="44">
                  <c:v>3.6623112777777802</c:v>
                </c:pt>
                <c:pt idx="45">
                  <c:v>1.5319527777777799</c:v>
                </c:pt>
                <c:pt idx="46">
                  <c:v>10.2176586111111</c:v>
                </c:pt>
                <c:pt idx="47">
                  <c:v>1.5505127777777801</c:v>
                </c:pt>
                <c:pt idx="48">
                  <c:v>1.5969511111111101</c:v>
                </c:pt>
                <c:pt idx="49">
                  <c:v>1.6005175</c:v>
                </c:pt>
                <c:pt idx="50">
                  <c:v>32.280867222222199</c:v>
                </c:pt>
                <c:pt idx="51">
                  <c:v>57.292500388888897</c:v>
                </c:pt>
                <c:pt idx="52">
                  <c:v>1.4502747222222201</c:v>
                </c:pt>
                <c:pt idx="53">
                  <c:v>1.4520063888888901</c:v>
                </c:pt>
                <c:pt idx="54">
                  <c:v>1.45970666666667</c:v>
                </c:pt>
                <c:pt idx="55">
                  <c:v>3.26758666666667</c:v>
                </c:pt>
                <c:pt idx="56">
                  <c:v>4.9007618888888898</c:v>
                </c:pt>
                <c:pt idx="57">
                  <c:v>21.648833944444402</c:v>
                </c:pt>
                <c:pt idx="58">
                  <c:v>1.4140027777777799</c:v>
                </c:pt>
                <c:pt idx="59">
                  <c:v>1.40743222222222</c:v>
                </c:pt>
                <c:pt idx="60">
                  <c:v>1.4446722222222199</c:v>
                </c:pt>
                <c:pt idx="61">
                  <c:v>3.14172711111111</c:v>
                </c:pt>
                <c:pt idx="62">
                  <c:v>3.2464929444444399</c:v>
                </c:pt>
                <c:pt idx="63">
                  <c:v>1.4142975</c:v>
                </c:pt>
                <c:pt idx="64">
                  <c:v>1.48649638888889</c:v>
                </c:pt>
                <c:pt idx="65">
                  <c:v>1.4880905555555599</c:v>
                </c:pt>
                <c:pt idx="66">
                  <c:v>1.4462858333333299</c:v>
                </c:pt>
                <c:pt idx="67">
                  <c:v>1.4283097222222201</c:v>
                </c:pt>
                <c:pt idx="68">
                  <c:v>1.44748916666667</c:v>
                </c:pt>
                <c:pt idx="69">
                  <c:v>5.1081496111111102</c:v>
                </c:pt>
                <c:pt idx="70">
                  <c:v>13.0176184444444</c:v>
                </c:pt>
                <c:pt idx="71">
                  <c:v>1.4698566666666699</c:v>
                </c:pt>
                <c:pt idx="72">
                  <c:v>12.485101333333301</c:v>
                </c:pt>
                <c:pt idx="73">
                  <c:v>1.43287527777778</c:v>
                </c:pt>
                <c:pt idx="74">
                  <c:v>1.429845</c:v>
                </c:pt>
                <c:pt idx="75">
                  <c:v>1.4509508333333301</c:v>
                </c:pt>
                <c:pt idx="76">
                  <c:v>9.8153947777777706</c:v>
                </c:pt>
                <c:pt idx="77">
                  <c:v>1.48729388888889</c:v>
                </c:pt>
                <c:pt idx="78">
                  <c:v>1.4615425</c:v>
                </c:pt>
                <c:pt idx="79">
                  <c:v>3.2630161666666702</c:v>
                </c:pt>
                <c:pt idx="80">
                  <c:v>1.4660533333333301</c:v>
                </c:pt>
                <c:pt idx="81">
                  <c:v>1.46623944444444</c:v>
                </c:pt>
                <c:pt idx="82">
                  <c:v>1.4847158333333299</c:v>
                </c:pt>
                <c:pt idx="83">
                  <c:v>13.1740493888889</c:v>
                </c:pt>
                <c:pt idx="84">
                  <c:v>9.0878250555555606</c:v>
                </c:pt>
                <c:pt idx="85">
                  <c:v>12.727377166666701</c:v>
                </c:pt>
                <c:pt idx="86">
                  <c:v>1.46702833333333</c:v>
                </c:pt>
                <c:pt idx="87">
                  <c:v>1.48157583333333</c:v>
                </c:pt>
                <c:pt idx="88">
                  <c:v>3.2864602222222201</c:v>
                </c:pt>
                <c:pt idx="89">
                  <c:v>9.5739214444444407</c:v>
                </c:pt>
                <c:pt idx="90">
                  <c:v>10.9661397222222</c:v>
                </c:pt>
                <c:pt idx="91">
                  <c:v>9.0610387222222304</c:v>
                </c:pt>
                <c:pt idx="92">
                  <c:v>1.49066805555556</c:v>
                </c:pt>
                <c:pt idx="93">
                  <c:v>1.5025566666666701</c:v>
                </c:pt>
                <c:pt idx="94">
                  <c:v>1.5047363888888901</c:v>
                </c:pt>
                <c:pt idx="95">
                  <c:v>1.4891377777777799</c:v>
                </c:pt>
                <c:pt idx="96">
                  <c:v>1.44371805555556</c:v>
                </c:pt>
                <c:pt idx="97">
                  <c:v>1.4931983333333301</c:v>
                </c:pt>
                <c:pt idx="98">
                  <c:v>1.5018138888888899</c:v>
                </c:pt>
                <c:pt idx="99">
                  <c:v>1.49808583333333</c:v>
                </c:pt>
                <c:pt idx="100">
                  <c:v>3.4239975</c:v>
                </c:pt>
                <c:pt idx="101">
                  <c:v>1.5373513888888899</c:v>
                </c:pt>
                <c:pt idx="102">
                  <c:v>1.53752111111111</c:v>
                </c:pt>
                <c:pt idx="103">
                  <c:v>1.5135375</c:v>
                </c:pt>
                <c:pt idx="104">
                  <c:v>1.56145611111111</c:v>
                </c:pt>
                <c:pt idx="105">
                  <c:v>1.5683544444444399</c:v>
                </c:pt>
                <c:pt idx="106">
                  <c:v>3.50242322222222</c:v>
                </c:pt>
                <c:pt idx="107">
                  <c:v>1.4327661111111101</c:v>
                </c:pt>
                <c:pt idx="108">
                  <c:v>1.56019833333333</c:v>
                </c:pt>
                <c:pt idx="109">
                  <c:v>1.5283227777777799</c:v>
                </c:pt>
                <c:pt idx="110">
                  <c:v>1.5333219444444399</c:v>
                </c:pt>
                <c:pt idx="111">
                  <c:v>1.5436805555555599</c:v>
                </c:pt>
                <c:pt idx="112">
                  <c:v>1.58476888888889</c:v>
                </c:pt>
                <c:pt idx="113">
                  <c:v>3.72157316666667</c:v>
                </c:pt>
                <c:pt idx="114">
                  <c:v>1.48413666666667</c:v>
                </c:pt>
                <c:pt idx="115">
                  <c:v>1.6269216666666699</c:v>
                </c:pt>
                <c:pt idx="116">
                  <c:v>1.46507805555556</c:v>
                </c:pt>
                <c:pt idx="117">
                  <c:v>1.46850944444444</c:v>
                </c:pt>
                <c:pt idx="118">
                  <c:v>1.48154527777778</c:v>
                </c:pt>
                <c:pt idx="119">
                  <c:v>1.4976838888888899</c:v>
                </c:pt>
                <c:pt idx="120">
                  <c:v>3.2837572777777799</c:v>
                </c:pt>
                <c:pt idx="121">
                  <c:v>1.4723491666666699</c:v>
                </c:pt>
                <c:pt idx="122">
                  <c:v>3.2761966111111098</c:v>
                </c:pt>
                <c:pt idx="123">
                  <c:v>1.4356588888888899</c:v>
                </c:pt>
                <c:pt idx="124">
                  <c:v>1.4557133333333301</c:v>
                </c:pt>
                <c:pt idx="125">
                  <c:v>1.4613361111111101</c:v>
                </c:pt>
                <c:pt idx="126">
                  <c:v>1.5090747222222201</c:v>
                </c:pt>
                <c:pt idx="127">
                  <c:v>1.5136449999999999</c:v>
                </c:pt>
                <c:pt idx="128">
                  <c:v>1.5178083333333301</c:v>
                </c:pt>
                <c:pt idx="129">
                  <c:v>1.456035</c:v>
                </c:pt>
                <c:pt idx="130">
                  <c:v>1.4548361111111101</c:v>
                </c:pt>
                <c:pt idx="131">
                  <c:v>1.4830622222222201</c:v>
                </c:pt>
                <c:pt idx="132">
                  <c:v>1.5032224999999999</c:v>
                </c:pt>
                <c:pt idx="133">
                  <c:v>1.5236569444444401</c:v>
                </c:pt>
                <c:pt idx="134">
                  <c:v>1.5215133333333299</c:v>
                </c:pt>
                <c:pt idx="135">
                  <c:v>1.46580555555556</c:v>
                </c:pt>
                <c:pt idx="136">
                  <c:v>1.46465611111111</c:v>
                </c:pt>
                <c:pt idx="137">
                  <c:v>1.4491016666666701</c:v>
                </c:pt>
                <c:pt idx="138">
                  <c:v>1.4613861111111099</c:v>
                </c:pt>
                <c:pt idx="139">
                  <c:v>3.29521744444444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07-48A6-A0D6-867A6170A56E}"/>
            </c:ext>
          </c:extLst>
        </c:ser>
        <c:ser>
          <c:idx val="2"/>
          <c:order val="2"/>
          <c:tx>
            <c:strRef>
              <c:f>scores_p_all!$D$1</c:f>
              <c:strCache>
                <c:ptCount val="1"/>
                <c:pt idx="0">
                  <c:v>utda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scores_p_all!$D$2:$D$141</c:f>
              <c:numCache>
                <c:formatCode>General</c:formatCode>
                <c:ptCount val="140"/>
                <c:pt idx="0">
                  <c:v>1.65790333333333</c:v>
                </c:pt>
                <c:pt idx="1">
                  <c:v>1.74930805555556</c:v>
                </c:pt>
                <c:pt idx="2">
                  <c:v>1.7216236111111101</c:v>
                </c:pt>
                <c:pt idx="3">
                  <c:v>1.7279024999999999</c:v>
                </c:pt>
                <c:pt idx="4">
                  <c:v>1.7233016666666701</c:v>
                </c:pt>
                <c:pt idx="5">
                  <c:v>1.76891333333333</c:v>
                </c:pt>
                <c:pt idx="6">
                  <c:v>1.76957194444444</c:v>
                </c:pt>
                <c:pt idx="7">
                  <c:v>1.6626133333333299</c:v>
                </c:pt>
                <c:pt idx="8">
                  <c:v>1.7041283333333299</c:v>
                </c:pt>
                <c:pt idx="9">
                  <c:v>1.62730166666667</c:v>
                </c:pt>
                <c:pt idx="10">
                  <c:v>1.63287583333333</c:v>
                </c:pt>
                <c:pt idx="11">
                  <c:v>1.64794611111111</c:v>
                </c:pt>
                <c:pt idx="12">
                  <c:v>28.6924715</c:v>
                </c:pt>
                <c:pt idx="13">
                  <c:v>5.87739772222222</c:v>
                </c:pt>
                <c:pt idx="14">
                  <c:v>1.54127555555556</c:v>
                </c:pt>
                <c:pt idx="15">
                  <c:v>10.389475555555601</c:v>
                </c:pt>
                <c:pt idx="16">
                  <c:v>1.4693411111111101</c:v>
                </c:pt>
                <c:pt idx="17">
                  <c:v>1.4813630555555599</c:v>
                </c:pt>
                <c:pt idx="18">
                  <c:v>1.4901477777777801</c:v>
                </c:pt>
                <c:pt idx="19">
                  <c:v>1.5318125</c:v>
                </c:pt>
                <c:pt idx="20">
                  <c:v>3.37018427777778</c:v>
                </c:pt>
                <c:pt idx="21">
                  <c:v>1.5417711111111101</c:v>
                </c:pt>
                <c:pt idx="22">
                  <c:v>1.4747699999999999</c:v>
                </c:pt>
                <c:pt idx="23">
                  <c:v>1.50832416666667</c:v>
                </c:pt>
                <c:pt idx="24">
                  <c:v>1.5845122222222201</c:v>
                </c:pt>
                <c:pt idx="25">
                  <c:v>9.7733480000000004</c:v>
                </c:pt>
                <c:pt idx="26">
                  <c:v>1.6289549999999999</c:v>
                </c:pt>
                <c:pt idx="27">
                  <c:v>1.66156555555556</c:v>
                </c:pt>
                <c:pt idx="28">
                  <c:v>1.5976622222222201</c:v>
                </c:pt>
                <c:pt idx="29">
                  <c:v>1.5962766666666699</c:v>
                </c:pt>
                <c:pt idx="30">
                  <c:v>1.58448416666667</c:v>
                </c:pt>
                <c:pt idx="31">
                  <c:v>1.6230150000000001</c:v>
                </c:pt>
                <c:pt idx="32">
                  <c:v>1.47474333333333</c:v>
                </c:pt>
                <c:pt idx="33">
                  <c:v>3.5164323333333298</c:v>
                </c:pt>
                <c:pt idx="34">
                  <c:v>1.5060094444444401</c:v>
                </c:pt>
                <c:pt idx="35">
                  <c:v>1.4859266666666699</c:v>
                </c:pt>
                <c:pt idx="36">
                  <c:v>1.53767472222222</c:v>
                </c:pt>
                <c:pt idx="37">
                  <c:v>13.6659423333333</c:v>
                </c:pt>
                <c:pt idx="38">
                  <c:v>1.5023505555555601</c:v>
                </c:pt>
                <c:pt idx="39">
                  <c:v>3.6584172777777799</c:v>
                </c:pt>
                <c:pt idx="40">
                  <c:v>1.5883913888888901</c:v>
                </c:pt>
                <c:pt idx="41">
                  <c:v>1.60518583333333</c:v>
                </c:pt>
                <c:pt idx="42">
                  <c:v>1.5683149999999999</c:v>
                </c:pt>
                <c:pt idx="43">
                  <c:v>9.8655905555555599</c:v>
                </c:pt>
                <c:pt idx="44">
                  <c:v>3.7112704444444402</c:v>
                </c:pt>
                <c:pt idx="45">
                  <c:v>1.54972777777778</c:v>
                </c:pt>
                <c:pt idx="46">
                  <c:v>6.0823846666666697</c:v>
                </c:pt>
                <c:pt idx="47">
                  <c:v>1.5892511111111101</c:v>
                </c:pt>
                <c:pt idx="48">
                  <c:v>1.56302472222222</c:v>
                </c:pt>
                <c:pt idx="49">
                  <c:v>1.54403444444444</c:v>
                </c:pt>
                <c:pt idx="50">
                  <c:v>14.753396722222201</c:v>
                </c:pt>
                <c:pt idx="51">
                  <c:v>189.30543233333299</c:v>
                </c:pt>
                <c:pt idx="52">
                  <c:v>1.4086541666666701</c:v>
                </c:pt>
                <c:pt idx="53">
                  <c:v>1.41631444444444</c:v>
                </c:pt>
                <c:pt idx="54">
                  <c:v>1.44502666666667</c:v>
                </c:pt>
                <c:pt idx="55">
                  <c:v>1.4396594444444399</c:v>
                </c:pt>
                <c:pt idx="56">
                  <c:v>5.2959287777777799</c:v>
                </c:pt>
                <c:pt idx="57">
                  <c:v>27.2446208888889</c:v>
                </c:pt>
                <c:pt idx="58">
                  <c:v>1.49644333333333</c:v>
                </c:pt>
                <c:pt idx="59">
                  <c:v>1.52920583333333</c:v>
                </c:pt>
                <c:pt idx="60">
                  <c:v>1.53934833333333</c:v>
                </c:pt>
                <c:pt idx="61">
                  <c:v>1.54006222222222</c:v>
                </c:pt>
                <c:pt idx="62">
                  <c:v>9.2899727777777805</c:v>
                </c:pt>
                <c:pt idx="63">
                  <c:v>1.5255094444444399</c:v>
                </c:pt>
                <c:pt idx="64">
                  <c:v>1.51073722222222</c:v>
                </c:pt>
                <c:pt idx="65">
                  <c:v>3.3918683333333299</c:v>
                </c:pt>
                <c:pt idx="66">
                  <c:v>1.4776297222222201</c:v>
                </c:pt>
                <c:pt idx="67">
                  <c:v>1.4778577777777799</c:v>
                </c:pt>
                <c:pt idx="68">
                  <c:v>1.4776886111111101</c:v>
                </c:pt>
                <c:pt idx="69">
                  <c:v>5.2350895555555503</c:v>
                </c:pt>
                <c:pt idx="70">
                  <c:v>8.9707053333333295</c:v>
                </c:pt>
                <c:pt idx="71">
                  <c:v>1.51054222222222</c:v>
                </c:pt>
                <c:pt idx="72">
                  <c:v>6.9479435</c:v>
                </c:pt>
                <c:pt idx="73">
                  <c:v>1.46946777777778</c:v>
                </c:pt>
                <c:pt idx="74">
                  <c:v>1.5415677777777801</c:v>
                </c:pt>
                <c:pt idx="75">
                  <c:v>1.4845972222222199</c:v>
                </c:pt>
                <c:pt idx="76">
                  <c:v>3.3753273888888899</c:v>
                </c:pt>
                <c:pt idx="77">
                  <c:v>1.5228169444444399</c:v>
                </c:pt>
                <c:pt idx="78">
                  <c:v>1.4964188888888901</c:v>
                </c:pt>
                <c:pt idx="79">
                  <c:v>1.5182599999999999</c:v>
                </c:pt>
                <c:pt idx="80">
                  <c:v>1.4799166666666701</c:v>
                </c:pt>
                <c:pt idx="81">
                  <c:v>1.5088480555555599</c:v>
                </c:pt>
                <c:pt idx="82">
                  <c:v>1.4946469444444399</c:v>
                </c:pt>
                <c:pt idx="83">
                  <c:v>1.5659169444444401</c:v>
                </c:pt>
                <c:pt idx="84">
                  <c:v>9.2978317777777804</c:v>
                </c:pt>
                <c:pt idx="85">
                  <c:v>5.2896085555555503</c:v>
                </c:pt>
                <c:pt idx="86">
                  <c:v>1.4958263888888901</c:v>
                </c:pt>
                <c:pt idx="87">
                  <c:v>1.49411527777778</c:v>
                </c:pt>
                <c:pt idx="88">
                  <c:v>1.54963083333333</c:v>
                </c:pt>
                <c:pt idx="89">
                  <c:v>5.5505245555555502</c:v>
                </c:pt>
                <c:pt idx="90">
                  <c:v>11.4145869444444</c:v>
                </c:pt>
                <c:pt idx="91">
                  <c:v>5.4584544444444401</c:v>
                </c:pt>
                <c:pt idx="92">
                  <c:v>1.54022083333333</c:v>
                </c:pt>
                <c:pt idx="93">
                  <c:v>1.5498891666666701</c:v>
                </c:pt>
                <c:pt idx="94">
                  <c:v>1.57094222222222</c:v>
                </c:pt>
                <c:pt idx="95">
                  <c:v>1.55022666666667</c:v>
                </c:pt>
                <c:pt idx="96">
                  <c:v>1.4925233333333301</c:v>
                </c:pt>
                <c:pt idx="97">
                  <c:v>1.5150366666666699</c:v>
                </c:pt>
                <c:pt idx="98">
                  <c:v>1.5265741666666699</c:v>
                </c:pt>
                <c:pt idx="99">
                  <c:v>1.51310194444444</c:v>
                </c:pt>
                <c:pt idx="100">
                  <c:v>3.42098105555556</c:v>
                </c:pt>
                <c:pt idx="101">
                  <c:v>1.55420166666667</c:v>
                </c:pt>
                <c:pt idx="102">
                  <c:v>1.5341663888888899</c:v>
                </c:pt>
                <c:pt idx="103">
                  <c:v>1.52188833333333</c:v>
                </c:pt>
                <c:pt idx="104">
                  <c:v>1.5514422222222199</c:v>
                </c:pt>
                <c:pt idx="105">
                  <c:v>1.6078377777777799</c:v>
                </c:pt>
                <c:pt idx="106">
                  <c:v>1.5835736111111101</c:v>
                </c:pt>
                <c:pt idx="107">
                  <c:v>1.43845555555556</c:v>
                </c:pt>
                <c:pt idx="108">
                  <c:v>1.6039075</c:v>
                </c:pt>
                <c:pt idx="109">
                  <c:v>1.5534716666666699</c:v>
                </c:pt>
                <c:pt idx="110">
                  <c:v>1.54165611111111</c:v>
                </c:pt>
                <c:pt idx="111">
                  <c:v>1.56295027777778</c:v>
                </c:pt>
                <c:pt idx="112">
                  <c:v>1.5925925000000001</c:v>
                </c:pt>
                <c:pt idx="113">
                  <c:v>3.5725103333333301</c:v>
                </c:pt>
                <c:pt idx="114">
                  <c:v>1.4794361111111101</c:v>
                </c:pt>
                <c:pt idx="115">
                  <c:v>1.62860416666667</c:v>
                </c:pt>
                <c:pt idx="116">
                  <c:v>1.45414666666667</c:v>
                </c:pt>
                <c:pt idx="117">
                  <c:v>1.44895222222222</c:v>
                </c:pt>
                <c:pt idx="118">
                  <c:v>1.45899166666667</c:v>
                </c:pt>
                <c:pt idx="119">
                  <c:v>1.47049083333333</c:v>
                </c:pt>
                <c:pt idx="120">
                  <c:v>1.4715888888888899</c:v>
                </c:pt>
                <c:pt idx="121">
                  <c:v>1.4338316666666699</c:v>
                </c:pt>
                <c:pt idx="122">
                  <c:v>1.50128555555556</c:v>
                </c:pt>
                <c:pt idx="123">
                  <c:v>1.44963555555556</c:v>
                </c:pt>
                <c:pt idx="124">
                  <c:v>1.45214777777778</c:v>
                </c:pt>
                <c:pt idx="125">
                  <c:v>1.46381305555556</c:v>
                </c:pt>
                <c:pt idx="126">
                  <c:v>1.50355277777778</c:v>
                </c:pt>
                <c:pt idx="127">
                  <c:v>1.4879855555555599</c:v>
                </c:pt>
                <c:pt idx="128">
                  <c:v>1.4915869444444401</c:v>
                </c:pt>
                <c:pt idx="129">
                  <c:v>1.45920861111111</c:v>
                </c:pt>
                <c:pt idx="130">
                  <c:v>1.46125555555556</c:v>
                </c:pt>
                <c:pt idx="131">
                  <c:v>1.4857</c:v>
                </c:pt>
                <c:pt idx="132">
                  <c:v>1.5080947222222201</c:v>
                </c:pt>
                <c:pt idx="133">
                  <c:v>1.4989786111111101</c:v>
                </c:pt>
                <c:pt idx="134">
                  <c:v>1.5135202777777801</c:v>
                </c:pt>
                <c:pt idx="135">
                  <c:v>1.4756794444444401</c:v>
                </c:pt>
                <c:pt idx="136">
                  <c:v>1.4904266666666699</c:v>
                </c:pt>
                <c:pt idx="137">
                  <c:v>1.4919072222222201</c:v>
                </c:pt>
                <c:pt idx="138">
                  <c:v>1.5039991666666701</c:v>
                </c:pt>
                <c:pt idx="139">
                  <c:v>1.5387999999999999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07-48A6-A0D6-867A6170A56E}"/>
            </c:ext>
          </c:extLst>
        </c:ser>
        <c:ser>
          <c:idx val="3"/>
          <c:order val="3"/>
          <c:tx>
            <c:strRef>
              <c:f>scores_p_all!$E$1</c:f>
              <c:strCache>
                <c:ptCount val="1"/>
                <c:pt idx="0">
                  <c:v>tamu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scores_p_all!$E$2:$E$141</c:f>
              <c:numCache>
                <c:formatCode>General</c:formatCode>
                <c:ptCount val="140"/>
                <c:pt idx="0">
                  <c:v>1.5853425000000001</c:v>
                </c:pt>
                <c:pt idx="1">
                  <c:v>3.6172919444444398</c:v>
                </c:pt>
                <c:pt idx="2">
                  <c:v>1.54121833333333</c:v>
                </c:pt>
                <c:pt idx="3">
                  <c:v>1.55332527777778</c:v>
                </c:pt>
                <c:pt idx="4">
                  <c:v>1.5781952777777799</c:v>
                </c:pt>
                <c:pt idx="5">
                  <c:v>1.6401197222222199</c:v>
                </c:pt>
                <c:pt idx="6">
                  <c:v>7.7336094444444399</c:v>
                </c:pt>
                <c:pt idx="7">
                  <c:v>1.4871880555555601</c:v>
                </c:pt>
                <c:pt idx="8">
                  <c:v>39.549577722222203</c:v>
                </c:pt>
                <c:pt idx="9">
                  <c:v>1.56419277777778</c:v>
                </c:pt>
                <c:pt idx="10">
                  <c:v>1.5797519444444399</c:v>
                </c:pt>
                <c:pt idx="11">
                  <c:v>1.6286974999999999</c:v>
                </c:pt>
                <c:pt idx="12">
                  <c:v>69.927208333333297</c:v>
                </c:pt>
                <c:pt idx="13">
                  <c:v>37.490763055555497</c:v>
                </c:pt>
                <c:pt idx="14">
                  <c:v>1.46738944444444</c:v>
                </c:pt>
                <c:pt idx="15">
                  <c:v>66.195144222222197</c:v>
                </c:pt>
                <c:pt idx="16">
                  <c:v>1.4649952777777799</c:v>
                </c:pt>
                <c:pt idx="17">
                  <c:v>1.4691558333333301</c:v>
                </c:pt>
                <c:pt idx="18">
                  <c:v>1.4857849999999999</c:v>
                </c:pt>
                <c:pt idx="19">
                  <c:v>3.3903271111111102</c:v>
                </c:pt>
                <c:pt idx="20">
                  <c:v>1.5730813888888899</c:v>
                </c:pt>
                <c:pt idx="21">
                  <c:v>3.43568377777778</c:v>
                </c:pt>
                <c:pt idx="22">
                  <c:v>1.4778461111111101</c:v>
                </c:pt>
                <c:pt idx="23">
                  <c:v>1.49683083333333</c:v>
                </c:pt>
                <c:pt idx="24">
                  <c:v>1.4904058333333301</c:v>
                </c:pt>
                <c:pt idx="25">
                  <c:v>3.5166798333333298</c:v>
                </c:pt>
                <c:pt idx="26">
                  <c:v>40.590164999999999</c:v>
                </c:pt>
                <c:pt idx="27">
                  <c:v>10.4673598888889</c:v>
                </c:pt>
                <c:pt idx="28">
                  <c:v>1.4991491666666701</c:v>
                </c:pt>
                <c:pt idx="29">
                  <c:v>1.46351138888889</c:v>
                </c:pt>
                <c:pt idx="30">
                  <c:v>3.3446416666666701</c:v>
                </c:pt>
                <c:pt idx="31">
                  <c:v>14.401885500000001</c:v>
                </c:pt>
                <c:pt idx="32">
                  <c:v>1.4377619444444401</c:v>
                </c:pt>
                <c:pt idx="33">
                  <c:v>10.110879000000001</c:v>
                </c:pt>
                <c:pt idx="34">
                  <c:v>1.4670011111111101</c:v>
                </c:pt>
                <c:pt idx="35">
                  <c:v>1.49113027777778</c:v>
                </c:pt>
                <c:pt idx="36">
                  <c:v>1.5138652777777799</c:v>
                </c:pt>
                <c:pt idx="37">
                  <c:v>6.1326347777777803</c:v>
                </c:pt>
                <c:pt idx="38">
                  <c:v>21.0646475</c:v>
                </c:pt>
                <c:pt idx="39">
                  <c:v>35.544106888888898</c:v>
                </c:pt>
                <c:pt idx="40">
                  <c:v>1.49355722222222</c:v>
                </c:pt>
                <c:pt idx="41">
                  <c:v>1.5080602777777801</c:v>
                </c:pt>
                <c:pt idx="42">
                  <c:v>1.53519583333333</c:v>
                </c:pt>
                <c:pt idx="43">
                  <c:v>13.406892944444399</c:v>
                </c:pt>
                <c:pt idx="44">
                  <c:v>53.425089055555603</c:v>
                </c:pt>
                <c:pt idx="45">
                  <c:v>1.56625138888889</c:v>
                </c:pt>
                <c:pt idx="46">
                  <c:v>178.83754772222201</c:v>
                </c:pt>
                <c:pt idx="47">
                  <c:v>1.52190277777778</c:v>
                </c:pt>
                <c:pt idx="48">
                  <c:v>1.5341211111111099</c:v>
                </c:pt>
                <c:pt idx="49">
                  <c:v>5.48352944444445</c:v>
                </c:pt>
                <c:pt idx="50">
                  <c:v>219.91920150000001</c:v>
                </c:pt>
                <c:pt idx="51">
                  <c:v>48.936436944444402</c:v>
                </c:pt>
                <c:pt idx="52">
                  <c:v>1.36479388888889</c:v>
                </c:pt>
                <c:pt idx="53">
                  <c:v>1.37701027777778</c:v>
                </c:pt>
                <c:pt idx="54">
                  <c:v>1.3990205555555599</c:v>
                </c:pt>
                <c:pt idx="55">
                  <c:v>3.1134039444444399</c:v>
                </c:pt>
                <c:pt idx="56">
                  <c:v>26.379290555555599</c:v>
                </c:pt>
                <c:pt idx="57">
                  <c:v>27.807038111111101</c:v>
                </c:pt>
                <c:pt idx="58">
                  <c:v>1.4154402777777799</c:v>
                </c:pt>
                <c:pt idx="59">
                  <c:v>1.4268675</c:v>
                </c:pt>
                <c:pt idx="60">
                  <c:v>1.4230794444444399</c:v>
                </c:pt>
                <c:pt idx="61">
                  <c:v>1.45049416666667</c:v>
                </c:pt>
                <c:pt idx="62">
                  <c:v>5.0858852777777797</c:v>
                </c:pt>
                <c:pt idx="63">
                  <c:v>1.4137452777777799</c:v>
                </c:pt>
                <c:pt idx="64">
                  <c:v>9.0262790000000006</c:v>
                </c:pt>
                <c:pt idx="65">
                  <c:v>5.0213844444444504</c:v>
                </c:pt>
                <c:pt idx="66">
                  <c:v>1.41150944444444</c:v>
                </c:pt>
                <c:pt idx="67">
                  <c:v>1.40895138888889</c:v>
                </c:pt>
                <c:pt idx="68">
                  <c:v>1.4176297222222201</c:v>
                </c:pt>
                <c:pt idx="69">
                  <c:v>16.034151833333301</c:v>
                </c:pt>
                <c:pt idx="70">
                  <c:v>48.759648777777798</c:v>
                </c:pt>
                <c:pt idx="71">
                  <c:v>1.4445399999999999</c:v>
                </c:pt>
                <c:pt idx="72">
                  <c:v>18.082306888888901</c:v>
                </c:pt>
                <c:pt idx="73">
                  <c:v>1.40182972222222</c:v>
                </c:pt>
                <c:pt idx="74">
                  <c:v>1.41640194444444</c:v>
                </c:pt>
                <c:pt idx="75">
                  <c:v>1.42131583333333</c:v>
                </c:pt>
                <c:pt idx="76">
                  <c:v>3.2415631111111098</c:v>
                </c:pt>
                <c:pt idx="77">
                  <c:v>5.0663494444444499</c:v>
                </c:pt>
                <c:pt idx="78">
                  <c:v>1.4359949999999999</c:v>
                </c:pt>
                <c:pt idx="79">
                  <c:v>3.2045609444444398</c:v>
                </c:pt>
                <c:pt idx="80">
                  <c:v>1.42524305555556</c:v>
                </c:pt>
                <c:pt idx="81">
                  <c:v>1.4199272222222199</c:v>
                </c:pt>
                <c:pt idx="82">
                  <c:v>1.4201250000000001</c:v>
                </c:pt>
                <c:pt idx="83">
                  <c:v>5.2344520555555496</c:v>
                </c:pt>
                <c:pt idx="84">
                  <c:v>16.8021689444444</c:v>
                </c:pt>
                <c:pt idx="85">
                  <c:v>17.078734722222201</c:v>
                </c:pt>
                <c:pt idx="86">
                  <c:v>1.4311608333333301</c:v>
                </c:pt>
                <c:pt idx="87">
                  <c:v>1.47192638888889</c:v>
                </c:pt>
                <c:pt idx="88">
                  <c:v>1.4715374999999999</c:v>
                </c:pt>
                <c:pt idx="89">
                  <c:v>31.543162444444501</c:v>
                </c:pt>
                <c:pt idx="90">
                  <c:v>7.1506182222222199</c:v>
                </c:pt>
                <c:pt idx="91">
                  <c:v>11.2097708333333</c:v>
                </c:pt>
                <c:pt idx="92">
                  <c:v>1.4484086111111101</c:v>
                </c:pt>
                <c:pt idx="93">
                  <c:v>1.50524083333333</c:v>
                </c:pt>
                <c:pt idx="94">
                  <c:v>3.3261305000000001</c:v>
                </c:pt>
                <c:pt idx="95">
                  <c:v>1.51118277777778</c:v>
                </c:pt>
                <c:pt idx="96">
                  <c:v>1.4334825</c:v>
                </c:pt>
                <c:pt idx="97">
                  <c:v>1.4511825</c:v>
                </c:pt>
                <c:pt idx="98">
                  <c:v>1.45635166666667</c:v>
                </c:pt>
                <c:pt idx="99">
                  <c:v>8.6486039444444405</c:v>
                </c:pt>
                <c:pt idx="100">
                  <c:v>3.2984080555555599</c:v>
                </c:pt>
                <c:pt idx="101">
                  <c:v>10.096553</c:v>
                </c:pt>
                <c:pt idx="102">
                  <c:v>1.46900861111111</c:v>
                </c:pt>
                <c:pt idx="103">
                  <c:v>1.48605083333333</c:v>
                </c:pt>
                <c:pt idx="104">
                  <c:v>1.5162475</c:v>
                </c:pt>
                <c:pt idx="105">
                  <c:v>7.2691039999999996</c:v>
                </c:pt>
                <c:pt idx="106">
                  <c:v>3.3356840000000001</c:v>
                </c:pt>
                <c:pt idx="107">
                  <c:v>1.3927997222222199</c:v>
                </c:pt>
                <c:pt idx="108">
                  <c:v>7.6033131666666698</c:v>
                </c:pt>
                <c:pt idx="109">
                  <c:v>1.47592027777778</c:v>
                </c:pt>
                <c:pt idx="110">
                  <c:v>1.48644333333333</c:v>
                </c:pt>
                <c:pt idx="111">
                  <c:v>1.48514833333333</c:v>
                </c:pt>
                <c:pt idx="112">
                  <c:v>3.5348671111111098</c:v>
                </c:pt>
                <c:pt idx="113">
                  <c:v>5.6147439444444496</c:v>
                </c:pt>
                <c:pt idx="114">
                  <c:v>1.45332777777778</c:v>
                </c:pt>
                <c:pt idx="115">
                  <c:v>78.818909722222301</c:v>
                </c:pt>
                <c:pt idx="116">
                  <c:v>1.4279075000000001</c:v>
                </c:pt>
                <c:pt idx="117">
                  <c:v>1.43863861111111</c:v>
                </c:pt>
                <c:pt idx="118">
                  <c:v>1.4327191666666701</c:v>
                </c:pt>
                <c:pt idx="119">
                  <c:v>8.9461809999999993</c:v>
                </c:pt>
                <c:pt idx="120">
                  <c:v>1.47233305555556</c:v>
                </c:pt>
                <c:pt idx="121">
                  <c:v>3.2858491111111099</c:v>
                </c:pt>
                <c:pt idx="122">
                  <c:v>3.3240796111111099</c:v>
                </c:pt>
                <c:pt idx="123">
                  <c:v>1.4453494444444399</c:v>
                </c:pt>
                <c:pt idx="124">
                  <c:v>1.4662275</c:v>
                </c:pt>
                <c:pt idx="125">
                  <c:v>1.47921777777778</c:v>
                </c:pt>
                <c:pt idx="126">
                  <c:v>17.641141277777798</c:v>
                </c:pt>
                <c:pt idx="127">
                  <c:v>13.184736722222199</c:v>
                </c:pt>
                <c:pt idx="128">
                  <c:v>9.4919046111111101</c:v>
                </c:pt>
                <c:pt idx="129">
                  <c:v>1.45957972222222</c:v>
                </c:pt>
                <c:pt idx="130">
                  <c:v>1.46685111111111</c:v>
                </c:pt>
                <c:pt idx="131">
                  <c:v>1.4932797222222201</c:v>
                </c:pt>
                <c:pt idx="132">
                  <c:v>13.942457722222199</c:v>
                </c:pt>
                <c:pt idx="133">
                  <c:v>17.587031222222201</c:v>
                </c:pt>
                <c:pt idx="134">
                  <c:v>15.1480582222222</c:v>
                </c:pt>
                <c:pt idx="135">
                  <c:v>1.4863430555555599</c:v>
                </c:pt>
                <c:pt idx="136">
                  <c:v>1.4639225</c:v>
                </c:pt>
                <c:pt idx="137">
                  <c:v>1.48306472222222</c:v>
                </c:pt>
                <c:pt idx="138">
                  <c:v>1.5151591666666699</c:v>
                </c:pt>
                <c:pt idx="139">
                  <c:v>1.5783038888888901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07-48A6-A0D6-867A6170A56E}"/>
            </c:ext>
          </c:extLst>
        </c:ser>
        <c:ser>
          <c:idx val="4"/>
          <c:order val="4"/>
          <c:tx>
            <c:strRef>
              <c:f>scores_p_all!$F$1</c:f>
              <c:strCache>
                <c:ptCount val="1"/>
                <c:pt idx="0">
                  <c:v>cumple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scores_p_all!$F$2:$F$141</c:f>
              <c:numCache>
                <c:formatCode>General</c:formatCode>
                <c:ptCount val="140"/>
                <c:pt idx="0">
                  <c:v>1.60405944444444</c:v>
                </c:pt>
                <c:pt idx="1">
                  <c:v>10.0073989444444</c:v>
                </c:pt>
                <c:pt idx="2">
                  <c:v>1.59339638888889</c:v>
                </c:pt>
                <c:pt idx="3">
                  <c:v>1.5999597222222199</c:v>
                </c:pt>
                <c:pt idx="4">
                  <c:v>1.62049333333333</c:v>
                </c:pt>
                <c:pt idx="5">
                  <c:v>18.1281582777778</c:v>
                </c:pt>
                <c:pt idx="6">
                  <c:v>1.73753</c:v>
                </c:pt>
                <c:pt idx="7">
                  <c:v>1.5279319444444399</c:v>
                </c:pt>
                <c:pt idx="8">
                  <c:v>18.957411</c:v>
                </c:pt>
                <c:pt idx="9">
                  <c:v>1.5559663888888899</c:v>
                </c:pt>
                <c:pt idx="10">
                  <c:v>1.6009030555555599</c:v>
                </c:pt>
                <c:pt idx="11">
                  <c:v>1.58019111111111</c:v>
                </c:pt>
                <c:pt idx="12">
                  <c:v>30.8473465555556</c:v>
                </c:pt>
                <c:pt idx="13">
                  <c:v>87.441673166666803</c:v>
                </c:pt>
                <c:pt idx="14">
                  <c:v>1.47454777777778</c:v>
                </c:pt>
                <c:pt idx="15">
                  <c:v>23.392062777777799</c:v>
                </c:pt>
                <c:pt idx="16">
                  <c:v>1.4390805555555599</c:v>
                </c:pt>
                <c:pt idx="17">
                  <c:v>1.4241052777777801</c:v>
                </c:pt>
                <c:pt idx="18">
                  <c:v>3.3143513333333301</c:v>
                </c:pt>
                <c:pt idx="19">
                  <c:v>3.2581969444444399</c:v>
                </c:pt>
                <c:pt idx="20">
                  <c:v>1.49326805555556</c:v>
                </c:pt>
                <c:pt idx="21">
                  <c:v>1.48915166666667</c:v>
                </c:pt>
                <c:pt idx="22">
                  <c:v>1.4383075000000001</c:v>
                </c:pt>
                <c:pt idx="23">
                  <c:v>1.45834333333333</c:v>
                </c:pt>
                <c:pt idx="24">
                  <c:v>1.57878083333333</c:v>
                </c:pt>
                <c:pt idx="25">
                  <c:v>9.6292776111111102</c:v>
                </c:pt>
                <c:pt idx="26">
                  <c:v>28.004746000000001</c:v>
                </c:pt>
                <c:pt idx="27">
                  <c:v>36.531686611110999</c:v>
                </c:pt>
                <c:pt idx="28">
                  <c:v>1.55595388888889</c:v>
                </c:pt>
                <c:pt idx="29">
                  <c:v>1.5448888888888901</c:v>
                </c:pt>
                <c:pt idx="30">
                  <c:v>1.57847111111111</c:v>
                </c:pt>
                <c:pt idx="31">
                  <c:v>5.5426837777777802</c:v>
                </c:pt>
                <c:pt idx="32">
                  <c:v>1.59535</c:v>
                </c:pt>
                <c:pt idx="33">
                  <c:v>18.9978529444444</c:v>
                </c:pt>
                <c:pt idx="34">
                  <c:v>1.63665777777778</c:v>
                </c:pt>
                <c:pt idx="35">
                  <c:v>1.6434763888888899</c:v>
                </c:pt>
                <c:pt idx="36">
                  <c:v>1.66940666666667</c:v>
                </c:pt>
                <c:pt idx="37">
                  <c:v>20.356958444444398</c:v>
                </c:pt>
                <c:pt idx="38">
                  <c:v>3.6845056111111099</c:v>
                </c:pt>
                <c:pt idx="39">
                  <c:v>35.889566444444498</c:v>
                </c:pt>
                <c:pt idx="40">
                  <c:v>1.52837</c:v>
                </c:pt>
                <c:pt idx="41">
                  <c:v>1.53614861111111</c:v>
                </c:pt>
                <c:pt idx="42">
                  <c:v>1.54047166666667</c:v>
                </c:pt>
                <c:pt idx="43">
                  <c:v>11.4958588888889</c:v>
                </c:pt>
                <c:pt idx="44">
                  <c:v>24.083041666666698</c:v>
                </c:pt>
                <c:pt idx="45">
                  <c:v>1.51414111111111</c:v>
                </c:pt>
                <c:pt idx="46">
                  <c:v>49.503828111111197</c:v>
                </c:pt>
                <c:pt idx="47">
                  <c:v>1.57069666666667</c:v>
                </c:pt>
                <c:pt idx="48">
                  <c:v>1.5739011111111101</c:v>
                </c:pt>
                <c:pt idx="49">
                  <c:v>5.4849942777777798</c:v>
                </c:pt>
                <c:pt idx="50">
                  <c:v>19.6204792777778</c:v>
                </c:pt>
                <c:pt idx="51">
                  <c:v>15.721103777777801</c:v>
                </c:pt>
                <c:pt idx="52">
                  <c:v>1.4076283333333299</c:v>
                </c:pt>
                <c:pt idx="53">
                  <c:v>1.43732666666667</c:v>
                </c:pt>
                <c:pt idx="54">
                  <c:v>1.42353833333333</c:v>
                </c:pt>
                <c:pt idx="55">
                  <c:v>1.4623808333333299</c:v>
                </c:pt>
                <c:pt idx="56">
                  <c:v>16.640262777777799</c:v>
                </c:pt>
                <c:pt idx="57">
                  <c:v>18.7854426666667</c:v>
                </c:pt>
                <c:pt idx="58">
                  <c:v>1.42892166666667</c:v>
                </c:pt>
                <c:pt idx="59">
                  <c:v>1.4694230555555601</c:v>
                </c:pt>
                <c:pt idx="60">
                  <c:v>1.46669916666667</c:v>
                </c:pt>
                <c:pt idx="61">
                  <c:v>1.4785830555555599</c:v>
                </c:pt>
                <c:pt idx="62">
                  <c:v>10.8112277777778</c:v>
                </c:pt>
                <c:pt idx="63">
                  <c:v>1.4270575000000001</c:v>
                </c:pt>
                <c:pt idx="64">
                  <c:v>1.5310727777777799</c:v>
                </c:pt>
                <c:pt idx="65">
                  <c:v>6.8159925000000001</c:v>
                </c:pt>
                <c:pt idx="66">
                  <c:v>1.4193313888888901</c:v>
                </c:pt>
                <c:pt idx="67">
                  <c:v>1.4486655555555601</c:v>
                </c:pt>
                <c:pt idx="68">
                  <c:v>1.4249197222222201</c:v>
                </c:pt>
                <c:pt idx="69">
                  <c:v>5.0243972222222197</c:v>
                </c:pt>
                <c:pt idx="70">
                  <c:v>18.461326166666701</c:v>
                </c:pt>
                <c:pt idx="71">
                  <c:v>1.49323416666667</c:v>
                </c:pt>
                <c:pt idx="72">
                  <c:v>12.619415055555599</c:v>
                </c:pt>
                <c:pt idx="73">
                  <c:v>1.4581183333333301</c:v>
                </c:pt>
                <c:pt idx="74">
                  <c:v>1.4414522222222199</c:v>
                </c:pt>
                <c:pt idx="75">
                  <c:v>1.49080472222222</c:v>
                </c:pt>
                <c:pt idx="76">
                  <c:v>5.0405188888888901</c:v>
                </c:pt>
                <c:pt idx="77">
                  <c:v>8.8745058888888906</c:v>
                </c:pt>
                <c:pt idx="78">
                  <c:v>1.5014816666666699</c:v>
                </c:pt>
                <c:pt idx="79">
                  <c:v>1.5017527777777799</c:v>
                </c:pt>
                <c:pt idx="80">
                  <c:v>1.47282</c:v>
                </c:pt>
                <c:pt idx="81">
                  <c:v>1.4826119444444401</c:v>
                </c:pt>
                <c:pt idx="82">
                  <c:v>1.50746111111111</c:v>
                </c:pt>
                <c:pt idx="83">
                  <c:v>9.40419411111111</c:v>
                </c:pt>
                <c:pt idx="84">
                  <c:v>5.4953671111111104</c:v>
                </c:pt>
                <c:pt idx="85">
                  <c:v>15.354482222222201</c:v>
                </c:pt>
                <c:pt idx="86">
                  <c:v>1.4817549999999999</c:v>
                </c:pt>
                <c:pt idx="87">
                  <c:v>1.4915777777777799</c:v>
                </c:pt>
                <c:pt idx="88">
                  <c:v>1.5568080555555599</c:v>
                </c:pt>
                <c:pt idx="89">
                  <c:v>11.0986788888889</c:v>
                </c:pt>
                <c:pt idx="90">
                  <c:v>1.5636952777777799</c:v>
                </c:pt>
                <c:pt idx="91">
                  <c:v>5.60981961111111</c:v>
                </c:pt>
                <c:pt idx="92">
                  <c:v>1.5262019444444399</c:v>
                </c:pt>
                <c:pt idx="93">
                  <c:v>1.50391805555556</c:v>
                </c:pt>
                <c:pt idx="94">
                  <c:v>1.53171083333333</c:v>
                </c:pt>
                <c:pt idx="95">
                  <c:v>1.5887069444444399</c:v>
                </c:pt>
                <c:pt idx="96">
                  <c:v>1.601945</c:v>
                </c:pt>
                <c:pt idx="97">
                  <c:v>1.58628944444444</c:v>
                </c:pt>
                <c:pt idx="98">
                  <c:v>1.6103711111111101</c:v>
                </c:pt>
                <c:pt idx="99">
                  <c:v>3.6562044444444401</c:v>
                </c:pt>
                <c:pt idx="100">
                  <c:v>11.3676675</c:v>
                </c:pt>
                <c:pt idx="101">
                  <c:v>9.7782957222222198</c:v>
                </c:pt>
                <c:pt idx="102">
                  <c:v>1.61751277777778</c:v>
                </c:pt>
                <c:pt idx="103">
                  <c:v>1.6381938888888901</c:v>
                </c:pt>
                <c:pt idx="104">
                  <c:v>1.57721277777778</c:v>
                </c:pt>
                <c:pt idx="105">
                  <c:v>3.5605123888888901</c:v>
                </c:pt>
                <c:pt idx="106">
                  <c:v>11.190361388888901</c:v>
                </c:pt>
                <c:pt idx="107">
                  <c:v>1.4544436111111101</c:v>
                </c:pt>
                <c:pt idx="108">
                  <c:v>1.5680099999999999</c:v>
                </c:pt>
                <c:pt idx="109">
                  <c:v>1.5135422222222199</c:v>
                </c:pt>
                <c:pt idx="110">
                  <c:v>1.5419094444444399</c:v>
                </c:pt>
                <c:pt idx="111">
                  <c:v>1.58580861111111</c:v>
                </c:pt>
                <c:pt idx="112">
                  <c:v>1.67794</c:v>
                </c:pt>
                <c:pt idx="113">
                  <c:v>3.74182722222222</c:v>
                </c:pt>
                <c:pt idx="114">
                  <c:v>1.50425972222222</c:v>
                </c:pt>
                <c:pt idx="115">
                  <c:v>1.62078083333333</c:v>
                </c:pt>
                <c:pt idx="116">
                  <c:v>1.4582916666666701</c:v>
                </c:pt>
                <c:pt idx="117">
                  <c:v>1.4754241666666701</c:v>
                </c:pt>
                <c:pt idx="118">
                  <c:v>1.51248527777778</c:v>
                </c:pt>
                <c:pt idx="119">
                  <c:v>9.3094720555555508</c:v>
                </c:pt>
                <c:pt idx="120">
                  <c:v>1.46827833333333</c:v>
                </c:pt>
                <c:pt idx="121">
                  <c:v>1.4537325000000001</c:v>
                </c:pt>
                <c:pt idx="122">
                  <c:v>8.8080346666666696</c:v>
                </c:pt>
                <c:pt idx="123">
                  <c:v>1.48079305555556</c:v>
                </c:pt>
                <c:pt idx="124">
                  <c:v>1.45293416666667</c:v>
                </c:pt>
                <c:pt idx="125">
                  <c:v>1.47713694444444</c:v>
                </c:pt>
                <c:pt idx="126">
                  <c:v>5.0823813888888898</c:v>
                </c:pt>
                <c:pt idx="127">
                  <c:v>1.5393277777777801</c:v>
                </c:pt>
                <c:pt idx="128">
                  <c:v>5.7306329444444497</c:v>
                </c:pt>
                <c:pt idx="129">
                  <c:v>1.6007144444444401</c:v>
                </c:pt>
                <c:pt idx="130">
                  <c:v>1.64961583333333</c:v>
                </c:pt>
                <c:pt idx="131">
                  <c:v>1.6548027777777801</c:v>
                </c:pt>
                <c:pt idx="132">
                  <c:v>9.9807463333333306</c:v>
                </c:pt>
                <c:pt idx="133">
                  <c:v>12.6207452777778</c:v>
                </c:pt>
                <c:pt idx="134">
                  <c:v>1.7135669444444399</c:v>
                </c:pt>
                <c:pt idx="135">
                  <c:v>1.6052577777777799</c:v>
                </c:pt>
                <c:pt idx="136">
                  <c:v>1.6436436111111099</c:v>
                </c:pt>
                <c:pt idx="137">
                  <c:v>1.67272</c:v>
                </c:pt>
                <c:pt idx="138">
                  <c:v>1.71189944444444</c:v>
                </c:pt>
                <c:pt idx="139">
                  <c:v>1.75065166666667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07-48A6-A0D6-867A6170A56E}"/>
            </c:ext>
          </c:extLst>
        </c:ser>
        <c:ser>
          <c:idx val="5"/>
          <c:order val="5"/>
          <c:tx>
            <c:strRef>
              <c:f>scores_p_all!$G$1</c:f>
              <c:strCache>
                <c:ptCount val="1"/>
                <c:pt idx="0">
                  <c:v>cump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scores_p_all!$G$2:$G$141</c:f>
              <c:numCache>
                <c:formatCode>General</c:formatCode>
                <c:ptCount val="140"/>
                <c:pt idx="0">
                  <c:v>17.688606666666701</c:v>
                </c:pt>
                <c:pt idx="1">
                  <c:v>26.252912055555601</c:v>
                </c:pt>
                <c:pt idx="2">
                  <c:v>3.9303073333333298</c:v>
                </c:pt>
                <c:pt idx="3">
                  <c:v>1.7676338888888901</c:v>
                </c:pt>
                <c:pt idx="4">
                  <c:v>1.82119416666667</c:v>
                </c:pt>
                <c:pt idx="5">
                  <c:v>34.839171444444503</c:v>
                </c:pt>
                <c:pt idx="6">
                  <c:v>14.2837975</c:v>
                </c:pt>
                <c:pt idx="7">
                  <c:v>1.69571638888889</c:v>
                </c:pt>
                <c:pt idx="8">
                  <c:v>1.5375394444444399</c:v>
                </c:pt>
                <c:pt idx="9">
                  <c:v>1.5578241666666699</c:v>
                </c:pt>
                <c:pt idx="10">
                  <c:v>1.54813</c:v>
                </c:pt>
                <c:pt idx="11">
                  <c:v>1.55307055555556</c:v>
                </c:pt>
                <c:pt idx="12">
                  <c:v>1.5481144444444399</c:v>
                </c:pt>
                <c:pt idx="13">
                  <c:v>1.5481252777777801</c:v>
                </c:pt>
                <c:pt idx="14">
                  <c:v>1.5530672222222199</c:v>
                </c:pt>
                <c:pt idx="15">
                  <c:v>1.5480694444444401</c:v>
                </c:pt>
                <c:pt idx="16">
                  <c:v>1.65797555555556</c:v>
                </c:pt>
                <c:pt idx="17">
                  <c:v>1.6485399999999999</c:v>
                </c:pt>
                <c:pt idx="18">
                  <c:v>1.6783044444444399</c:v>
                </c:pt>
                <c:pt idx="19">
                  <c:v>30.047748500000001</c:v>
                </c:pt>
                <c:pt idx="20">
                  <c:v>3.9603232777777801</c:v>
                </c:pt>
                <c:pt idx="21">
                  <c:v>1.7510705555555599</c:v>
                </c:pt>
                <c:pt idx="22">
                  <c:v>1.6823266666666701</c:v>
                </c:pt>
                <c:pt idx="23">
                  <c:v>1.6995444444444401</c:v>
                </c:pt>
                <c:pt idx="24">
                  <c:v>10.1210402777778</c:v>
                </c:pt>
                <c:pt idx="25">
                  <c:v>113.445451611111</c:v>
                </c:pt>
                <c:pt idx="26">
                  <c:v>209.76950311111099</c:v>
                </c:pt>
                <c:pt idx="27">
                  <c:v>137.447230777778</c:v>
                </c:pt>
                <c:pt idx="28">
                  <c:v>9.4151303333333303</c:v>
                </c:pt>
                <c:pt idx="29">
                  <c:v>1.58314333333333</c:v>
                </c:pt>
                <c:pt idx="30">
                  <c:v>1.6390941666666701</c:v>
                </c:pt>
                <c:pt idx="31">
                  <c:v>48.356301944444503</c:v>
                </c:pt>
                <c:pt idx="32">
                  <c:v>1.52227277777778</c:v>
                </c:pt>
                <c:pt idx="33">
                  <c:v>36.329241666666697</c:v>
                </c:pt>
                <c:pt idx="34">
                  <c:v>9.9144797222222305</c:v>
                </c:pt>
                <c:pt idx="35">
                  <c:v>1.61370666666667</c:v>
                </c:pt>
                <c:pt idx="36">
                  <c:v>3.6300415555555601</c:v>
                </c:pt>
                <c:pt idx="37">
                  <c:v>47.375417833333302</c:v>
                </c:pt>
                <c:pt idx="38">
                  <c:v>30.388956</c:v>
                </c:pt>
                <c:pt idx="39">
                  <c:v>218.86560555555599</c:v>
                </c:pt>
                <c:pt idx="40">
                  <c:v>1.5492113888888901</c:v>
                </c:pt>
                <c:pt idx="41">
                  <c:v>1.5748905555555599</c:v>
                </c:pt>
                <c:pt idx="42">
                  <c:v>1.5721394444444401</c:v>
                </c:pt>
                <c:pt idx="43">
                  <c:v>50.338547611111103</c:v>
                </c:pt>
                <c:pt idx="44">
                  <c:v>186.057221555556</c:v>
                </c:pt>
                <c:pt idx="45">
                  <c:v>30.5892253333333</c:v>
                </c:pt>
                <c:pt idx="46">
                  <c:v>365.95903555555498</c:v>
                </c:pt>
                <c:pt idx="47">
                  <c:v>3.58093388888889</c:v>
                </c:pt>
                <c:pt idx="48">
                  <c:v>3.5390263333333301</c:v>
                </c:pt>
                <c:pt idx="49">
                  <c:v>1.5833349999999999</c:v>
                </c:pt>
                <c:pt idx="50">
                  <c:v>316.93485333333302</c:v>
                </c:pt>
                <c:pt idx="51">
                  <c:v>134.55043061111101</c:v>
                </c:pt>
                <c:pt idx="52">
                  <c:v>1.41253027777778</c:v>
                </c:pt>
                <c:pt idx="53">
                  <c:v>1.43111805555556</c:v>
                </c:pt>
                <c:pt idx="54">
                  <c:v>1.4590350000000001</c:v>
                </c:pt>
                <c:pt idx="55">
                  <c:v>16.1394510555556</c:v>
                </c:pt>
                <c:pt idx="56">
                  <c:v>92.306502444444504</c:v>
                </c:pt>
                <c:pt idx="57">
                  <c:v>58.871367777777799</c:v>
                </c:pt>
                <c:pt idx="58">
                  <c:v>1.4226175000000001</c:v>
                </c:pt>
                <c:pt idx="59">
                  <c:v>1.4375211111111099</c:v>
                </c:pt>
                <c:pt idx="60">
                  <c:v>1.4691891666666701</c:v>
                </c:pt>
                <c:pt idx="61">
                  <c:v>9.3816514444444401</c:v>
                </c:pt>
                <c:pt idx="62">
                  <c:v>171.911011555556</c:v>
                </c:pt>
                <c:pt idx="63">
                  <c:v>1.4781647222222201</c:v>
                </c:pt>
                <c:pt idx="64">
                  <c:v>11.499411888888901</c:v>
                </c:pt>
                <c:pt idx="65">
                  <c:v>28.298209055555599</c:v>
                </c:pt>
                <c:pt idx="66">
                  <c:v>1.4787975</c:v>
                </c:pt>
                <c:pt idx="67">
                  <c:v>1.49572666666667</c:v>
                </c:pt>
                <c:pt idx="68">
                  <c:v>3.3006881111111102</c:v>
                </c:pt>
                <c:pt idx="69">
                  <c:v>44.2988563888889</c:v>
                </c:pt>
                <c:pt idx="70">
                  <c:v>190.53514327777799</c:v>
                </c:pt>
                <c:pt idx="71">
                  <c:v>1.5418005555555601</c:v>
                </c:pt>
                <c:pt idx="72">
                  <c:v>23.673195</c:v>
                </c:pt>
                <c:pt idx="73">
                  <c:v>1.51702</c:v>
                </c:pt>
                <c:pt idx="74">
                  <c:v>1.5160641666666701</c:v>
                </c:pt>
                <c:pt idx="75">
                  <c:v>1.5688155555555601</c:v>
                </c:pt>
                <c:pt idx="76">
                  <c:v>30.288826944444398</c:v>
                </c:pt>
                <c:pt idx="77">
                  <c:v>22.786833333333298</c:v>
                </c:pt>
                <c:pt idx="78">
                  <c:v>1.5599111111111099</c:v>
                </c:pt>
                <c:pt idx="79">
                  <c:v>41.8521583333333</c:v>
                </c:pt>
                <c:pt idx="80">
                  <c:v>3.3523612222222199</c:v>
                </c:pt>
                <c:pt idx="81">
                  <c:v>1.53480888888889</c:v>
                </c:pt>
                <c:pt idx="82">
                  <c:v>3.3964119444444401</c:v>
                </c:pt>
                <c:pt idx="83">
                  <c:v>45.940393944444402</c:v>
                </c:pt>
                <c:pt idx="84">
                  <c:v>64.746683500000003</c:v>
                </c:pt>
                <c:pt idx="85">
                  <c:v>215.77399</c:v>
                </c:pt>
                <c:pt idx="86">
                  <c:v>1.54619722222222</c:v>
                </c:pt>
                <c:pt idx="87">
                  <c:v>3.4487982222222202</c:v>
                </c:pt>
                <c:pt idx="88">
                  <c:v>3.40868611111111</c:v>
                </c:pt>
                <c:pt idx="89">
                  <c:v>286.18915533333302</c:v>
                </c:pt>
                <c:pt idx="90">
                  <c:v>54.023153000000001</c:v>
                </c:pt>
                <c:pt idx="91">
                  <c:v>21.923283055555601</c:v>
                </c:pt>
                <c:pt idx="92">
                  <c:v>1.5129558333333299</c:v>
                </c:pt>
                <c:pt idx="93">
                  <c:v>5.4031194444444504</c:v>
                </c:pt>
                <c:pt idx="94">
                  <c:v>1.63067972222222</c:v>
                </c:pt>
                <c:pt idx="95">
                  <c:v>3.53980733333333</c:v>
                </c:pt>
                <c:pt idx="96">
                  <c:v>1.4855475</c:v>
                </c:pt>
                <c:pt idx="97">
                  <c:v>1.4826836111111099</c:v>
                </c:pt>
                <c:pt idx="98">
                  <c:v>1.49957916666667</c:v>
                </c:pt>
                <c:pt idx="99">
                  <c:v>5.41009227777778</c:v>
                </c:pt>
                <c:pt idx="100">
                  <c:v>88.915294777777703</c:v>
                </c:pt>
                <c:pt idx="101">
                  <c:v>42.004843222222199</c:v>
                </c:pt>
                <c:pt idx="102">
                  <c:v>3.3968983888888902</c:v>
                </c:pt>
                <c:pt idx="103">
                  <c:v>1.5095075</c:v>
                </c:pt>
                <c:pt idx="104">
                  <c:v>1.53744722222222</c:v>
                </c:pt>
                <c:pt idx="105">
                  <c:v>52.329282999999997</c:v>
                </c:pt>
                <c:pt idx="106">
                  <c:v>45.233155555555598</c:v>
                </c:pt>
                <c:pt idx="107">
                  <c:v>1.47468666666667</c:v>
                </c:pt>
                <c:pt idx="108">
                  <c:v>12.3708277777778</c:v>
                </c:pt>
                <c:pt idx="109">
                  <c:v>1.52838416666667</c:v>
                </c:pt>
                <c:pt idx="110">
                  <c:v>1.53899916666667</c:v>
                </c:pt>
                <c:pt idx="111">
                  <c:v>1.56327222222222</c:v>
                </c:pt>
                <c:pt idx="112">
                  <c:v>28.155657444444401</c:v>
                </c:pt>
                <c:pt idx="113">
                  <c:v>153.62498233333301</c:v>
                </c:pt>
                <c:pt idx="114">
                  <c:v>9.2598369444444408</c:v>
                </c:pt>
                <c:pt idx="115">
                  <c:v>3.99989333333333</c:v>
                </c:pt>
                <c:pt idx="116">
                  <c:v>1.49135611111111</c:v>
                </c:pt>
                <c:pt idx="117">
                  <c:v>1.5132258333333299</c:v>
                </c:pt>
                <c:pt idx="118">
                  <c:v>1.48552666666667</c:v>
                </c:pt>
                <c:pt idx="119">
                  <c:v>11.9192869444444</c:v>
                </c:pt>
                <c:pt idx="120">
                  <c:v>1.53689361111111</c:v>
                </c:pt>
                <c:pt idx="121">
                  <c:v>14.108405222222199</c:v>
                </c:pt>
                <c:pt idx="122">
                  <c:v>9.2460120000000003</c:v>
                </c:pt>
                <c:pt idx="123">
                  <c:v>1.47108944444444</c:v>
                </c:pt>
                <c:pt idx="124">
                  <c:v>1.4951427777777799</c:v>
                </c:pt>
                <c:pt idx="125">
                  <c:v>1.47601472222222</c:v>
                </c:pt>
                <c:pt idx="126">
                  <c:v>9.6737442777777805</c:v>
                </c:pt>
                <c:pt idx="127">
                  <c:v>3.5983420000000002</c:v>
                </c:pt>
                <c:pt idx="128">
                  <c:v>68.9223247222222</c:v>
                </c:pt>
                <c:pt idx="129">
                  <c:v>1.4898347222222199</c:v>
                </c:pt>
                <c:pt idx="130">
                  <c:v>1.5281800000000001</c:v>
                </c:pt>
                <c:pt idx="131">
                  <c:v>1.48284555555556</c:v>
                </c:pt>
                <c:pt idx="132">
                  <c:v>19.907680388888899</c:v>
                </c:pt>
                <c:pt idx="133">
                  <c:v>21.771383499999999</c:v>
                </c:pt>
                <c:pt idx="134">
                  <c:v>10.1003922777778</c:v>
                </c:pt>
                <c:pt idx="135">
                  <c:v>1.4950311111111101</c:v>
                </c:pt>
                <c:pt idx="136">
                  <c:v>1.5087052777777801</c:v>
                </c:pt>
                <c:pt idx="137">
                  <c:v>3.39976511111111</c:v>
                </c:pt>
                <c:pt idx="138">
                  <c:v>10.425801277777801</c:v>
                </c:pt>
                <c:pt idx="139">
                  <c:v>3.6376205555555599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807-48A6-A0D6-867A6170A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8450784"/>
        <c:axId val="1682279440"/>
        <c:axId val="1683356464"/>
      </c:area3DChart>
      <c:catAx>
        <c:axId val="1348450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279440"/>
        <c:crosses val="autoZero"/>
        <c:auto val="1"/>
        <c:lblAlgn val="ctr"/>
        <c:lblOffset val="100"/>
        <c:noMultiLvlLbl val="0"/>
      </c:catAx>
      <c:valAx>
        <c:axId val="168227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450784"/>
        <c:crosses val="autoZero"/>
        <c:crossBetween val="midCat"/>
      </c:valAx>
      <c:serAx>
        <c:axId val="16833564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279440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50"/>
      <c:depthPercent val="37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785828381103281E-2"/>
          <c:y val="1.334987642441105E-2"/>
          <c:w val="0.93046003997206772"/>
          <c:h val="0.86527217824893565"/>
        </c:manualLayout>
      </c:layout>
      <c:area3DChart>
        <c:grouping val="standard"/>
        <c:varyColors val="0"/>
        <c:ser>
          <c:idx val="0"/>
          <c:order val="0"/>
          <c:tx>
            <c:strRef>
              <c:f>scores_h_all!$B$1</c:f>
              <c:strCache>
                <c:ptCount val="1"/>
                <c:pt idx="0">
                  <c:v>mpku</c:v>
                </c:pt>
              </c:strCache>
            </c:strRef>
          </c:tx>
          <c:spPr>
            <a:solidFill>
              <a:srgbClr val="ED1C24">
                <a:lumMod val="40000"/>
                <a:lumOff val="60000"/>
              </a:srgbClr>
            </a:solidFill>
            <a:ln>
              <a:noFill/>
            </a:ln>
            <a:effectLst/>
            <a:sp3d/>
          </c:spPr>
          <c:cat>
            <c:strRef>
              <c:f>scores_h_all!$A$2:$A$39</c:f>
              <c:strCache>
                <c:ptCount val="38"/>
                <c:pt idx="0">
                  <c:v>Design_433</c:v>
                </c:pt>
                <c:pt idx="1">
                  <c:v>Design_434</c:v>
                </c:pt>
                <c:pt idx="2">
                  <c:v>Design_436</c:v>
                </c:pt>
                <c:pt idx="3">
                  <c:v>Design_439</c:v>
                </c:pt>
                <c:pt idx="4">
                  <c:v>Design_440</c:v>
                </c:pt>
                <c:pt idx="5">
                  <c:v>Design_443</c:v>
                </c:pt>
                <c:pt idx="6">
                  <c:v>Design_454</c:v>
                </c:pt>
                <c:pt idx="7">
                  <c:v>Design_457</c:v>
                </c:pt>
                <c:pt idx="8">
                  <c:v>Design_460</c:v>
                </c:pt>
                <c:pt idx="9">
                  <c:v>Design_461</c:v>
                </c:pt>
                <c:pt idx="10">
                  <c:v>Design_463</c:v>
                </c:pt>
                <c:pt idx="11">
                  <c:v>Design_464</c:v>
                </c:pt>
                <c:pt idx="12">
                  <c:v>Design_475</c:v>
                </c:pt>
                <c:pt idx="13">
                  <c:v>Design_476</c:v>
                </c:pt>
                <c:pt idx="14">
                  <c:v>Design_478</c:v>
                </c:pt>
                <c:pt idx="15">
                  <c:v>Design_479</c:v>
                </c:pt>
                <c:pt idx="16">
                  <c:v>Design_481</c:v>
                </c:pt>
                <c:pt idx="17">
                  <c:v>Design_487</c:v>
                </c:pt>
                <c:pt idx="18">
                  <c:v>Design_488</c:v>
                </c:pt>
                <c:pt idx="19">
                  <c:v>Design_496</c:v>
                </c:pt>
                <c:pt idx="20">
                  <c:v>Design_497</c:v>
                </c:pt>
                <c:pt idx="21">
                  <c:v>Design_499</c:v>
                </c:pt>
                <c:pt idx="22">
                  <c:v>Design_500</c:v>
                </c:pt>
                <c:pt idx="23">
                  <c:v>Design_502</c:v>
                </c:pt>
                <c:pt idx="24">
                  <c:v>Design_508</c:v>
                </c:pt>
                <c:pt idx="25">
                  <c:v>Design_509</c:v>
                </c:pt>
                <c:pt idx="26">
                  <c:v>Design_511</c:v>
                </c:pt>
                <c:pt idx="27">
                  <c:v>Design_512</c:v>
                </c:pt>
                <c:pt idx="28">
                  <c:v>Design_374</c:v>
                </c:pt>
                <c:pt idx="29">
                  <c:v>Design_380</c:v>
                </c:pt>
                <c:pt idx="30">
                  <c:v>Design_382</c:v>
                </c:pt>
                <c:pt idx="31">
                  <c:v>Design_385</c:v>
                </c:pt>
                <c:pt idx="32">
                  <c:v>Design_386</c:v>
                </c:pt>
                <c:pt idx="33">
                  <c:v>Design_458</c:v>
                </c:pt>
                <c:pt idx="34">
                  <c:v>Design_470</c:v>
                </c:pt>
                <c:pt idx="35">
                  <c:v>Design_473</c:v>
                </c:pt>
                <c:pt idx="36">
                  <c:v>Design_488</c:v>
                </c:pt>
                <c:pt idx="37">
                  <c:v>Design_491</c:v>
                </c:pt>
              </c:strCache>
            </c:strRef>
          </c:cat>
          <c:val>
            <c:numRef>
              <c:f>scores_h_all!$B$2:$B$39</c:f>
              <c:numCache>
                <c:formatCode>0.000</c:formatCode>
                <c:ptCount val="38"/>
                <c:pt idx="0">
                  <c:v>5.0852525000000002</c:v>
                </c:pt>
                <c:pt idx="1">
                  <c:v>3.3012643888888902</c:v>
                </c:pt>
                <c:pt idx="2">
                  <c:v>12.2094272222222</c:v>
                </c:pt>
                <c:pt idx="3">
                  <c:v>1.5022752777777799</c:v>
                </c:pt>
                <c:pt idx="4">
                  <c:v>1.5163794444444401</c:v>
                </c:pt>
                <c:pt idx="5">
                  <c:v>5.0852525000000002</c:v>
                </c:pt>
                <c:pt idx="6">
                  <c:v>3.1759750000000002</c:v>
                </c:pt>
                <c:pt idx="7">
                  <c:v>1.43542777777778</c:v>
                </c:pt>
                <c:pt idx="8">
                  <c:v>1.48509861111111</c:v>
                </c:pt>
                <c:pt idx="9">
                  <c:v>1.4668858333333299</c:v>
                </c:pt>
                <c:pt idx="10">
                  <c:v>1.4264191666666699</c:v>
                </c:pt>
                <c:pt idx="11">
                  <c:v>1.44779416666667</c:v>
                </c:pt>
                <c:pt idx="12">
                  <c:v>1.43480361111111</c:v>
                </c:pt>
                <c:pt idx="13">
                  <c:v>1.46106583333333</c:v>
                </c:pt>
                <c:pt idx="14">
                  <c:v>1.5338372222222201</c:v>
                </c:pt>
                <c:pt idx="15">
                  <c:v>25.2878052777778</c:v>
                </c:pt>
                <c:pt idx="16">
                  <c:v>1.4474472222222201</c:v>
                </c:pt>
                <c:pt idx="17">
                  <c:v>1.4492155555555599</c:v>
                </c:pt>
                <c:pt idx="18">
                  <c:v>1.4532433333333299</c:v>
                </c:pt>
                <c:pt idx="19">
                  <c:v>52.8870447222222</c:v>
                </c:pt>
                <c:pt idx="20">
                  <c:v>11.2712813888889</c:v>
                </c:pt>
                <c:pt idx="21">
                  <c:v>1.5340030555555599</c:v>
                </c:pt>
                <c:pt idx="22">
                  <c:v>1.49956</c:v>
                </c:pt>
                <c:pt idx="23">
                  <c:v>1.6053238888888901</c:v>
                </c:pt>
                <c:pt idx="24">
                  <c:v>30.574857555555599</c:v>
                </c:pt>
                <c:pt idx="25">
                  <c:v>31.965081777777801</c:v>
                </c:pt>
                <c:pt idx="26">
                  <c:v>1.5576613888888899</c:v>
                </c:pt>
                <c:pt idx="27">
                  <c:v>1.52838916666667</c:v>
                </c:pt>
                <c:pt idx="28">
                  <c:v>1.4717408333333299</c:v>
                </c:pt>
                <c:pt idx="29">
                  <c:v>1.45176333333333</c:v>
                </c:pt>
                <c:pt idx="30">
                  <c:v>1.60517833333333</c:v>
                </c:pt>
                <c:pt idx="31">
                  <c:v>1.50810333333333</c:v>
                </c:pt>
                <c:pt idx="32">
                  <c:v>1.5124144444444401</c:v>
                </c:pt>
                <c:pt idx="33">
                  <c:v>1.4346586111111099</c:v>
                </c:pt>
                <c:pt idx="34">
                  <c:v>1.4700052777777799</c:v>
                </c:pt>
                <c:pt idx="35">
                  <c:v>1.53218194444444</c:v>
                </c:pt>
                <c:pt idx="36">
                  <c:v>1.4811919444444399</c:v>
                </c:pt>
                <c:pt idx="37">
                  <c:v>1.5366961111111099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8-4912-BB9D-0C934782281A}"/>
            </c:ext>
          </c:extLst>
        </c:ser>
        <c:ser>
          <c:idx val="1"/>
          <c:order val="1"/>
          <c:tx>
            <c:strRef>
              <c:f>scores_h_all!$C$1</c:f>
              <c:strCache>
                <c:ptCount val="1"/>
                <c:pt idx="0">
                  <c:v>seu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scores_h_all!$A$2:$A$39</c:f>
              <c:strCache>
                <c:ptCount val="38"/>
                <c:pt idx="0">
                  <c:v>Design_433</c:v>
                </c:pt>
                <c:pt idx="1">
                  <c:v>Design_434</c:v>
                </c:pt>
                <c:pt idx="2">
                  <c:v>Design_436</c:v>
                </c:pt>
                <c:pt idx="3">
                  <c:v>Design_439</c:v>
                </c:pt>
                <c:pt idx="4">
                  <c:v>Design_440</c:v>
                </c:pt>
                <c:pt idx="5">
                  <c:v>Design_443</c:v>
                </c:pt>
                <c:pt idx="6">
                  <c:v>Design_454</c:v>
                </c:pt>
                <c:pt idx="7">
                  <c:v>Design_457</c:v>
                </c:pt>
                <c:pt idx="8">
                  <c:v>Design_460</c:v>
                </c:pt>
                <c:pt idx="9">
                  <c:v>Design_461</c:v>
                </c:pt>
                <c:pt idx="10">
                  <c:v>Design_463</c:v>
                </c:pt>
                <c:pt idx="11">
                  <c:v>Design_464</c:v>
                </c:pt>
                <c:pt idx="12">
                  <c:v>Design_475</c:v>
                </c:pt>
                <c:pt idx="13">
                  <c:v>Design_476</c:v>
                </c:pt>
                <c:pt idx="14">
                  <c:v>Design_478</c:v>
                </c:pt>
                <c:pt idx="15">
                  <c:v>Design_479</c:v>
                </c:pt>
                <c:pt idx="16">
                  <c:v>Design_481</c:v>
                </c:pt>
                <c:pt idx="17">
                  <c:v>Design_487</c:v>
                </c:pt>
                <c:pt idx="18">
                  <c:v>Design_488</c:v>
                </c:pt>
                <c:pt idx="19">
                  <c:v>Design_496</c:v>
                </c:pt>
                <c:pt idx="20">
                  <c:v>Design_497</c:v>
                </c:pt>
                <c:pt idx="21">
                  <c:v>Design_499</c:v>
                </c:pt>
                <c:pt idx="22">
                  <c:v>Design_500</c:v>
                </c:pt>
                <c:pt idx="23">
                  <c:v>Design_502</c:v>
                </c:pt>
                <c:pt idx="24">
                  <c:v>Design_508</c:v>
                </c:pt>
                <c:pt idx="25">
                  <c:v>Design_509</c:v>
                </c:pt>
                <c:pt idx="26">
                  <c:v>Design_511</c:v>
                </c:pt>
                <c:pt idx="27">
                  <c:v>Design_512</c:v>
                </c:pt>
                <c:pt idx="28">
                  <c:v>Design_374</c:v>
                </c:pt>
                <c:pt idx="29">
                  <c:v>Design_380</c:v>
                </c:pt>
                <c:pt idx="30">
                  <c:v>Design_382</c:v>
                </c:pt>
                <c:pt idx="31">
                  <c:v>Design_385</c:v>
                </c:pt>
                <c:pt idx="32">
                  <c:v>Design_386</c:v>
                </c:pt>
                <c:pt idx="33">
                  <c:v>Design_458</c:v>
                </c:pt>
                <c:pt idx="34">
                  <c:v>Design_470</c:v>
                </c:pt>
                <c:pt idx="35">
                  <c:v>Design_473</c:v>
                </c:pt>
                <c:pt idx="36">
                  <c:v>Design_488</c:v>
                </c:pt>
                <c:pt idx="37">
                  <c:v>Design_491</c:v>
                </c:pt>
              </c:strCache>
            </c:strRef>
          </c:cat>
          <c:val>
            <c:numRef>
              <c:f>scores_h_all!$C$2:$C$39</c:f>
              <c:numCache>
                <c:formatCode>0.000</c:formatCode>
                <c:ptCount val="38"/>
                <c:pt idx="0">
                  <c:v>3.3606124444444401</c:v>
                </c:pt>
                <c:pt idx="1">
                  <c:v>1.5286875</c:v>
                </c:pt>
                <c:pt idx="2">
                  <c:v>27.9744352777778</c:v>
                </c:pt>
                <c:pt idx="3">
                  <c:v>1.5376075</c:v>
                </c:pt>
                <c:pt idx="4">
                  <c:v>3.3892020555555602</c:v>
                </c:pt>
                <c:pt idx="5">
                  <c:v>248.05938116666701</c:v>
                </c:pt>
                <c:pt idx="6">
                  <c:v>1.4529263888888899</c:v>
                </c:pt>
                <c:pt idx="7">
                  <c:v>1.45265555555556</c:v>
                </c:pt>
                <c:pt idx="8">
                  <c:v>1.5100183333333299</c:v>
                </c:pt>
                <c:pt idx="9">
                  <c:v>1.48043416666667</c:v>
                </c:pt>
                <c:pt idx="10">
                  <c:v>1.46371638888889</c:v>
                </c:pt>
                <c:pt idx="11">
                  <c:v>1.4775425</c:v>
                </c:pt>
                <c:pt idx="12">
                  <c:v>1.4993597222222199</c:v>
                </c:pt>
                <c:pt idx="13">
                  <c:v>1.49064111111111</c:v>
                </c:pt>
                <c:pt idx="14">
                  <c:v>3.4759303333333298</c:v>
                </c:pt>
                <c:pt idx="15">
                  <c:v>30.9762522222222</c:v>
                </c:pt>
                <c:pt idx="16">
                  <c:v>1.40640972222222</c:v>
                </c:pt>
                <c:pt idx="17">
                  <c:v>1.4610624999999999</c:v>
                </c:pt>
                <c:pt idx="18">
                  <c:v>1.4725802777777799</c:v>
                </c:pt>
                <c:pt idx="19">
                  <c:v>5.3867985000000003</c:v>
                </c:pt>
                <c:pt idx="20">
                  <c:v>11.982773055555599</c:v>
                </c:pt>
                <c:pt idx="21">
                  <c:v>1.51763638888889</c:v>
                </c:pt>
                <c:pt idx="22">
                  <c:v>1.49190388888889</c:v>
                </c:pt>
                <c:pt idx="23">
                  <c:v>1.56676388888889</c:v>
                </c:pt>
                <c:pt idx="24">
                  <c:v>3.65051072222222</c:v>
                </c:pt>
                <c:pt idx="25">
                  <c:v>24.487491111111101</c:v>
                </c:pt>
                <c:pt idx="26">
                  <c:v>1.54619555555556</c:v>
                </c:pt>
                <c:pt idx="27">
                  <c:v>1.50078166666667</c:v>
                </c:pt>
                <c:pt idx="28">
                  <c:v>1.4530608333333299</c:v>
                </c:pt>
                <c:pt idx="29">
                  <c:v>1.48045361111111</c:v>
                </c:pt>
                <c:pt idx="30">
                  <c:v>13.585131333333299</c:v>
                </c:pt>
                <c:pt idx="31">
                  <c:v>1.52497611111111</c:v>
                </c:pt>
                <c:pt idx="32">
                  <c:v>1.5275563888888899</c:v>
                </c:pt>
                <c:pt idx="33">
                  <c:v>1.43350611111111</c:v>
                </c:pt>
                <c:pt idx="34">
                  <c:v>1.10789055555556</c:v>
                </c:pt>
                <c:pt idx="35">
                  <c:v>5.2070575000000003</c:v>
                </c:pt>
                <c:pt idx="36">
                  <c:v>1.44848055555556</c:v>
                </c:pt>
                <c:pt idx="37">
                  <c:v>3.4241716666666702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A8-4912-BB9D-0C934782281A}"/>
            </c:ext>
          </c:extLst>
        </c:ser>
        <c:ser>
          <c:idx val="2"/>
          <c:order val="2"/>
          <c:tx>
            <c:strRef>
              <c:f>scores_h_all!$D$1</c:f>
              <c:strCache>
                <c:ptCount val="1"/>
                <c:pt idx="0">
                  <c:v>utda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scores_h_all!$A$2:$A$39</c:f>
              <c:strCache>
                <c:ptCount val="38"/>
                <c:pt idx="0">
                  <c:v>Design_433</c:v>
                </c:pt>
                <c:pt idx="1">
                  <c:v>Design_434</c:v>
                </c:pt>
                <c:pt idx="2">
                  <c:v>Design_436</c:v>
                </c:pt>
                <c:pt idx="3">
                  <c:v>Design_439</c:v>
                </c:pt>
                <c:pt idx="4">
                  <c:v>Design_440</c:v>
                </c:pt>
                <c:pt idx="5">
                  <c:v>Design_443</c:v>
                </c:pt>
                <c:pt idx="6">
                  <c:v>Design_454</c:v>
                </c:pt>
                <c:pt idx="7">
                  <c:v>Design_457</c:v>
                </c:pt>
                <c:pt idx="8">
                  <c:v>Design_460</c:v>
                </c:pt>
                <c:pt idx="9">
                  <c:v>Design_461</c:v>
                </c:pt>
                <c:pt idx="10">
                  <c:v>Design_463</c:v>
                </c:pt>
                <c:pt idx="11">
                  <c:v>Design_464</c:v>
                </c:pt>
                <c:pt idx="12">
                  <c:v>Design_475</c:v>
                </c:pt>
                <c:pt idx="13">
                  <c:v>Design_476</c:v>
                </c:pt>
                <c:pt idx="14">
                  <c:v>Design_478</c:v>
                </c:pt>
                <c:pt idx="15">
                  <c:v>Design_479</c:v>
                </c:pt>
                <c:pt idx="16">
                  <c:v>Design_481</c:v>
                </c:pt>
                <c:pt idx="17">
                  <c:v>Design_487</c:v>
                </c:pt>
                <c:pt idx="18">
                  <c:v>Design_488</c:v>
                </c:pt>
                <c:pt idx="19">
                  <c:v>Design_496</c:v>
                </c:pt>
                <c:pt idx="20">
                  <c:v>Design_497</c:v>
                </c:pt>
                <c:pt idx="21">
                  <c:v>Design_499</c:v>
                </c:pt>
                <c:pt idx="22">
                  <c:v>Design_500</c:v>
                </c:pt>
                <c:pt idx="23">
                  <c:v>Design_502</c:v>
                </c:pt>
                <c:pt idx="24">
                  <c:v>Design_508</c:v>
                </c:pt>
                <c:pt idx="25">
                  <c:v>Design_509</c:v>
                </c:pt>
                <c:pt idx="26">
                  <c:v>Design_511</c:v>
                </c:pt>
                <c:pt idx="27">
                  <c:v>Design_512</c:v>
                </c:pt>
                <c:pt idx="28">
                  <c:v>Design_374</c:v>
                </c:pt>
                <c:pt idx="29">
                  <c:v>Design_380</c:v>
                </c:pt>
                <c:pt idx="30">
                  <c:v>Design_382</c:v>
                </c:pt>
                <c:pt idx="31">
                  <c:v>Design_385</c:v>
                </c:pt>
                <c:pt idx="32">
                  <c:v>Design_386</c:v>
                </c:pt>
                <c:pt idx="33">
                  <c:v>Design_458</c:v>
                </c:pt>
                <c:pt idx="34">
                  <c:v>Design_470</c:v>
                </c:pt>
                <c:pt idx="35">
                  <c:v>Design_473</c:v>
                </c:pt>
                <c:pt idx="36">
                  <c:v>Design_488</c:v>
                </c:pt>
                <c:pt idx="37">
                  <c:v>Design_491</c:v>
                </c:pt>
              </c:strCache>
            </c:strRef>
          </c:cat>
          <c:val>
            <c:numRef>
              <c:f>scores_h_all!$D$2:$D$39</c:f>
              <c:numCache>
                <c:formatCode>0.000</c:formatCode>
                <c:ptCount val="38"/>
                <c:pt idx="0">
                  <c:v>1.54153527777778</c:v>
                </c:pt>
                <c:pt idx="1">
                  <c:v>5.29376505555555</c:v>
                </c:pt>
                <c:pt idx="2">
                  <c:v>19.7070989444444</c:v>
                </c:pt>
                <c:pt idx="3">
                  <c:v>1.55732527777778</c:v>
                </c:pt>
                <c:pt idx="4">
                  <c:v>1.5640766666666699</c:v>
                </c:pt>
                <c:pt idx="5">
                  <c:v>239.319163055556</c:v>
                </c:pt>
                <c:pt idx="6">
                  <c:v>1.4747558333333299</c:v>
                </c:pt>
                <c:pt idx="7">
                  <c:v>1.4524233333333301</c:v>
                </c:pt>
                <c:pt idx="8">
                  <c:v>1.4679861111111101</c:v>
                </c:pt>
                <c:pt idx="9">
                  <c:v>1.4722594444444399</c:v>
                </c:pt>
                <c:pt idx="10">
                  <c:v>1.44574861111111</c:v>
                </c:pt>
                <c:pt idx="11">
                  <c:v>1.5616783333333299</c:v>
                </c:pt>
                <c:pt idx="12">
                  <c:v>1.6131472222222201</c:v>
                </c:pt>
                <c:pt idx="13">
                  <c:v>1.62257527777778</c:v>
                </c:pt>
                <c:pt idx="14">
                  <c:v>3.6780993333333298</c:v>
                </c:pt>
                <c:pt idx="15">
                  <c:v>20.894191166666701</c:v>
                </c:pt>
                <c:pt idx="16">
                  <c:v>1.63808666666667</c:v>
                </c:pt>
                <c:pt idx="17">
                  <c:v>1.67450916666667</c:v>
                </c:pt>
                <c:pt idx="18">
                  <c:v>1.68249527777778</c:v>
                </c:pt>
                <c:pt idx="19">
                  <c:v>3.89525216666667</c:v>
                </c:pt>
                <c:pt idx="20">
                  <c:v>25.7195358333333</c:v>
                </c:pt>
                <c:pt idx="21">
                  <c:v>1.7204447222222199</c:v>
                </c:pt>
                <c:pt idx="22">
                  <c:v>1.65241388888889</c:v>
                </c:pt>
                <c:pt idx="23">
                  <c:v>3.7712785000000002</c:v>
                </c:pt>
                <c:pt idx="24">
                  <c:v>25.7258227777778</c:v>
                </c:pt>
                <c:pt idx="25">
                  <c:v>18.266215777777798</c:v>
                </c:pt>
                <c:pt idx="26">
                  <c:v>1.7396461111111099</c:v>
                </c:pt>
                <c:pt idx="27">
                  <c:v>1.7592077777777799</c:v>
                </c:pt>
                <c:pt idx="28">
                  <c:v>1.46945083333333</c:v>
                </c:pt>
                <c:pt idx="29">
                  <c:v>1.48443027777778</c:v>
                </c:pt>
                <c:pt idx="30">
                  <c:v>5.4251438888888899</c:v>
                </c:pt>
                <c:pt idx="31">
                  <c:v>1.5009097222222201</c:v>
                </c:pt>
                <c:pt idx="32">
                  <c:v>1.51651055555556</c:v>
                </c:pt>
                <c:pt idx="33">
                  <c:v>1.42943888888889</c:v>
                </c:pt>
                <c:pt idx="34">
                  <c:v>1.4692291666666699</c:v>
                </c:pt>
                <c:pt idx="35">
                  <c:v>1.52825472222222</c:v>
                </c:pt>
                <c:pt idx="36">
                  <c:v>1.44498722222222</c:v>
                </c:pt>
                <c:pt idx="37">
                  <c:v>3.2566428888888899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A8-4912-BB9D-0C934782281A}"/>
            </c:ext>
          </c:extLst>
        </c:ser>
        <c:ser>
          <c:idx val="3"/>
          <c:order val="3"/>
          <c:tx>
            <c:strRef>
              <c:f>scores_h_all!$E$1</c:f>
              <c:strCache>
                <c:ptCount val="1"/>
                <c:pt idx="0">
                  <c:v>tamu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strRef>
              <c:f>scores_h_all!$A$2:$A$39</c:f>
              <c:strCache>
                <c:ptCount val="38"/>
                <c:pt idx="0">
                  <c:v>Design_433</c:v>
                </c:pt>
                <c:pt idx="1">
                  <c:v>Design_434</c:v>
                </c:pt>
                <c:pt idx="2">
                  <c:v>Design_436</c:v>
                </c:pt>
                <c:pt idx="3">
                  <c:v>Design_439</c:v>
                </c:pt>
                <c:pt idx="4">
                  <c:v>Design_440</c:v>
                </c:pt>
                <c:pt idx="5">
                  <c:v>Design_443</c:v>
                </c:pt>
                <c:pt idx="6">
                  <c:v>Design_454</c:v>
                </c:pt>
                <c:pt idx="7">
                  <c:v>Design_457</c:v>
                </c:pt>
                <c:pt idx="8">
                  <c:v>Design_460</c:v>
                </c:pt>
                <c:pt idx="9">
                  <c:v>Design_461</c:v>
                </c:pt>
                <c:pt idx="10">
                  <c:v>Design_463</c:v>
                </c:pt>
                <c:pt idx="11">
                  <c:v>Design_464</c:v>
                </c:pt>
                <c:pt idx="12">
                  <c:v>Design_475</c:v>
                </c:pt>
                <c:pt idx="13">
                  <c:v>Design_476</c:v>
                </c:pt>
                <c:pt idx="14">
                  <c:v>Design_478</c:v>
                </c:pt>
                <c:pt idx="15">
                  <c:v>Design_479</c:v>
                </c:pt>
                <c:pt idx="16">
                  <c:v>Design_481</c:v>
                </c:pt>
                <c:pt idx="17">
                  <c:v>Design_487</c:v>
                </c:pt>
                <c:pt idx="18">
                  <c:v>Design_488</c:v>
                </c:pt>
                <c:pt idx="19">
                  <c:v>Design_496</c:v>
                </c:pt>
                <c:pt idx="20">
                  <c:v>Design_497</c:v>
                </c:pt>
                <c:pt idx="21">
                  <c:v>Design_499</c:v>
                </c:pt>
                <c:pt idx="22">
                  <c:v>Design_500</c:v>
                </c:pt>
                <c:pt idx="23">
                  <c:v>Design_502</c:v>
                </c:pt>
                <c:pt idx="24">
                  <c:v>Design_508</c:v>
                </c:pt>
                <c:pt idx="25">
                  <c:v>Design_509</c:v>
                </c:pt>
                <c:pt idx="26">
                  <c:v>Design_511</c:v>
                </c:pt>
                <c:pt idx="27">
                  <c:v>Design_512</c:v>
                </c:pt>
                <c:pt idx="28">
                  <c:v>Design_374</c:v>
                </c:pt>
                <c:pt idx="29">
                  <c:v>Design_380</c:v>
                </c:pt>
                <c:pt idx="30">
                  <c:v>Design_382</c:v>
                </c:pt>
                <c:pt idx="31">
                  <c:v>Design_385</c:v>
                </c:pt>
                <c:pt idx="32">
                  <c:v>Design_386</c:v>
                </c:pt>
                <c:pt idx="33">
                  <c:v>Design_458</c:v>
                </c:pt>
                <c:pt idx="34">
                  <c:v>Design_470</c:v>
                </c:pt>
                <c:pt idx="35">
                  <c:v>Design_473</c:v>
                </c:pt>
                <c:pt idx="36">
                  <c:v>Design_488</c:v>
                </c:pt>
                <c:pt idx="37">
                  <c:v>Design_491</c:v>
                </c:pt>
              </c:strCache>
            </c:strRef>
          </c:cat>
          <c:val>
            <c:numRef>
              <c:f>scores_h_all!$E$2:$E$39</c:f>
              <c:numCache>
                <c:formatCode>0.000</c:formatCode>
                <c:ptCount val="38"/>
                <c:pt idx="0">
                  <c:v>5.3449473333333302</c:v>
                </c:pt>
                <c:pt idx="1">
                  <c:v>3.4034293333333299</c:v>
                </c:pt>
                <c:pt idx="2">
                  <c:v>63.946056833333202</c:v>
                </c:pt>
                <c:pt idx="3">
                  <c:v>1.54100777777778</c:v>
                </c:pt>
                <c:pt idx="4">
                  <c:v>5.2913661666666698</c:v>
                </c:pt>
                <c:pt idx="5">
                  <c:v>353.02321405555602</c:v>
                </c:pt>
                <c:pt idx="6">
                  <c:v>3.36579772222222</c:v>
                </c:pt>
                <c:pt idx="7">
                  <c:v>1.47757472222222</c:v>
                </c:pt>
                <c:pt idx="8">
                  <c:v>1.53063333333333</c:v>
                </c:pt>
                <c:pt idx="9">
                  <c:v>3.4557795555555599</c:v>
                </c:pt>
                <c:pt idx="10">
                  <c:v>1.499725</c:v>
                </c:pt>
                <c:pt idx="11">
                  <c:v>1.6270844444444399</c:v>
                </c:pt>
                <c:pt idx="12">
                  <c:v>1.68647305555556</c:v>
                </c:pt>
                <c:pt idx="13">
                  <c:v>1.64327861111111</c:v>
                </c:pt>
                <c:pt idx="14">
                  <c:v>5.8565680000000002</c:v>
                </c:pt>
                <c:pt idx="15">
                  <c:v>43.490453166666697</c:v>
                </c:pt>
                <c:pt idx="16">
                  <c:v>1.56514611111111</c:v>
                </c:pt>
                <c:pt idx="17">
                  <c:v>1.55837</c:v>
                </c:pt>
                <c:pt idx="18">
                  <c:v>1.5877377777777799</c:v>
                </c:pt>
                <c:pt idx="19">
                  <c:v>51.998708333333198</c:v>
                </c:pt>
                <c:pt idx="20">
                  <c:v>273.80693388888898</c:v>
                </c:pt>
                <c:pt idx="21">
                  <c:v>1.5996780555555601</c:v>
                </c:pt>
                <c:pt idx="22">
                  <c:v>1.5230372222222199</c:v>
                </c:pt>
                <c:pt idx="23">
                  <c:v>11.316495555555599</c:v>
                </c:pt>
                <c:pt idx="24">
                  <c:v>33.003650166666702</c:v>
                </c:pt>
                <c:pt idx="25">
                  <c:v>101.00694566666699</c:v>
                </c:pt>
                <c:pt idx="26">
                  <c:v>1.55878916666667</c:v>
                </c:pt>
                <c:pt idx="27">
                  <c:v>1.5463425</c:v>
                </c:pt>
                <c:pt idx="28">
                  <c:v>1.48480527777778</c:v>
                </c:pt>
                <c:pt idx="29">
                  <c:v>1.4719669444444401</c:v>
                </c:pt>
                <c:pt idx="30">
                  <c:v>269.89452388888901</c:v>
                </c:pt>
                <c:pt idx="31">
                  <c:v>1.5279088888888901</c:v>
                </c:pt>
                <c:pt idx="32">
                  <c:v>3.3481543333333299</c:v>
                </c:pt>
                <c:pt idx="33">
                  <c:v>1.4240299999999999</c:v>
                </c:pt>
                <c:pt idx="34">
                  <c:v>1.46665166666667</c:v>
                </c:pt>
                <c:pt idx="35">
                  <c:v>9.0015258888888905</c:v>
                </c:pt>
                <c:pt idx="36">
                  <c:v>1.4105061111111099</c:v>
                </c:pt>
                <c:pt idx="37">
                  <c:v>37.727323611111103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A8-4912-BB9D-0C934782281A}"/>
            </c:ext>
          </c:extLst>
        </c:ser>
        <c:ser>
          <c:idx val="4"/>
          <c:order val="4"/>
          <c:tx>
            <c:strRef>
              <c:f>scores_h_all!$F$1</c:f>
              <c:strCache>
                <c:ptCount val="1"/>
                <c:pt idx="0">
                  <c:v>cumple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strRef>
              <c:f>scores_h_all!$A$2:$A$39</c:f>
              <c:strCache>
                <c:ptCount val="38"/>
                <c:pt idx="0">
                  <c:v>Design_433</c:v>
                </c:pt>
                <c:pt idx="1">
                  <c:v>Design_434</c:v>
                </c:pt>
                <c:pt idx="2">
                  <c:v>Design_436</c:v>
                </c:pt>
                <c:pt idx="3">
                  <c:v>Design_439</c:v>
                </c:pt>
                <c:pt idx="4">
                  <c:v>Design_440</c:v>
                </c:pt>
                <c:pt idx="5">
                  <c:v>Design_443</c:v>
                </c:pt>
                <c:pt idx="6">
                  <c:v>Design_454</c:v>
                </c:pt>
                <c:pt idx="7">
                  <c:v>Design_457</c:v>
                </c:pt>
                <c:pt idx="8">
                  <c:v>Design_460</c:v>
                </c:pt>
                <c:pt idx="9">
                  <c:v>Design_461</c:v>
                </c:pt>
                <c:pt idx="10">
                  <c:v>Design_463</c:v>
                </c:pt>
                <c:pt idx="11">
                  <c:v>Design_464</c:v>
                </c:pt>
                <c:pt idx="12">
                  <c:v>Design_475</c:v>
                </c:pt>
                <c:pt idx="13">
                  <c:v>Design_476</c:v>
                </c:pt>
                <c:pt idx="14">
                  <c:v>Design_478</c:v>
                </c:pt>
                <c:pt idx="15">
                  <c:v>Design_479</c:v>
                </c:pt>
                <c:pt idx="16">
                  <c:v>Design_481</c:v>
                </c:pt>
                <c:pt idx="17">
                  <c:v>Design_487</c:v>
                </c:pt>
                <c:pt idx="18">
                  <c:v>Design_488</c:v>
                </c:pt>
                <c:pt idx="19">
                  <c:v>Design_496</c:v>
                </c:pt>
                <c:pt idx="20">
                  <c:v>Design_497</c:v>
                </c:pt>
                <c:pt idx="21">
                  <c:v>Design_499</c:v>
                </c:pt>
                <c:pt idx="22">
                  <c:v>Design_500</c:v>
                </c:pt>
                <c:pt idx="23">
                  <c:v>Design_502</c:v>
                </c:pt>
                <c:pt idx="24">
                  <c:v>Design_508</c:v>
                </c:pt>
                <c:pt idx="25">
                  <c:v>Design_509</c:v>
                </c:pt>
                <c:pt idx="26">
                  <c:v>Design_511</c:v>
                </c:pt>
                <c:pt idx="27">
                  <c:v>Design_512</c:v>
                </c:pt>
                <c:pt idx="28">
                  <c:v>Design_374</c:v>
                </c:pt>
                <c:pt idx="29">
                  <c:v>Design_380</c:v>
                </c:pt>
                <c:pt idx="30">
                  <c:v>Design_382</c:v>
                </c:pt>
                <c:pt idx="31">
                  <c:v>Design_385</c:v>
                </c:pt>
                <c:pt idx="32">
                  <c:v>Design_386</c:v>
                </c:pt>
                <c:pt idx="33">
                  <c:v>Design_458</c:v>
                </c:pt>
                <c:pt idx="34">
                  <c:v>Design_470</c:v>
                </c:pt>
                <c:pt idx="35">
                  <c:v>Design_473</c:v>
                </c:pt>
                <c:pt idx="36">
                  <c:v>Design_488</c:v>
                </c:pt>
                <c:pt idx="37">
                  <c:v>Design_491</c:v>
                </c:pt>
              </c:strCache>
            </c:strRef>
          </c:cat>
          <c:val>
            <c:numRef>
              <c:f>scores_h_all!$F$2:$F$39</c:f>
              <c:numCache>
                <c:formatCode>0.000</c:formatCode>
                <c:ptCount val="38"/>
                <c:pt idx="0">
                  <c:v>1.6151216666666699</c:v>
                </c:pt>
                <c:pt idx="1">
                  <c:v>3.4998504444444398</c:v>
                </c:pt>
                <c:pt idx="2">
                  <c:v>48.639517888888797</c:v>
                </c:pt>
                <c:pt idx="3">
                  <c:v>1.59419611111111</c:v>
                </c:pt>
                <c:pt idx="4">
                  <c:v>1.63821722222222</c:v>
                </c:pt>
                <c:pt idx="5">
                  <c:v>51.946708333333298</c:v>
                </c:pt>
                <c:pt idx="6">
                  <c:v>3.3043761666666698</c:v>
                </c:pt>
                <c:pt idx="7">
                  <c:v>1.4678402777777799</c:v>
                </c:pt>
                <c:pt idx="8">
                  <c:v>1.51410277777778</c:v>
                </c:pt>
                <c:pt idx="9">
                  <c:v>3.4064195000000002</c:v>
                </c:pt>
                <c:pt idx="10">
                  <c:v>1.49091944444444</c:v>
                </c:pt>
                <c:pt idx="11">
                  <c:v>1.5222911111111099</c:v>
                </c:pt>
                <c:pt idx="12">
                  <c:v>1.6269919444444401</c:v>
                </c:pt>
                <c:pt idx="13">
                  <c:v>1.58058805555556</c:v>
                </c:pt>
                <c:pt idx="14">
                  <c:v>1.63507805555556</c:v>
                </c:pt>
                <c:pt idx="15">
                  <c:v>41.509721333333303</c:v>
                </c:pt>
                <c:pt idx="16">
                  <c:v>1.4639525</c:v>
                </c:pt>
                <c:pt idx="17">
                  <c:v>1.4507049999999999</c:v>
                </c:pt>
                <c:pt idx="18">
                  <c:v>1.49535611111111</c:v>
                </c:pt>
                <c:pt idx="19">
                  <c:v>23.692969444444401</c:v>
                </c:pt>
                <c:pt idx="20">
                  <c:v>53.318398277777803</c:v>
                </c:pt>
                <c:pt idx="21">
                  <c:v>1.5104669444444401</c:v>
                </c:pt>
                <c:pt idx="22">
                  <c:v>1.5704416666666701</c:v>
                </c:pt>
                <c:pt idx="23">
                  <c:v>3.4796782777777802</c:v>
                </c:pt>
                <c:pt idx="24">
                  <c:v>185.634533555556</c:v>
                </c:pt>
                <c:pt idx="25">
                  <c:v>109.03073166666699</c:v>
                </c:pt>
                <c:pt idx="26">
                  <c:v>500.80099999999999</c:v>
                </c:pt>
                <c:pt idx="27">
                  <c:v>1.7025725</c:v>
                </c:pt>
                <c:pt idx="28">
                  <c:v>1.4523327777777799</c:v>
                </c:pt>
                <c:pt idx="29">
                  <c:v>1.47302777777778</c:v>
                </c:pt>
                <c:pt idx="30">
                  <c:v>9.7365647222222194</c:v>
                </c:pt>
                <c:pt idx="31">
                  <c:v>1.4933022222222201</c:v>
                </c:pt>
                <c:pt idx="32">
                  <c:v>1.4958386111111099</c:v>
                </c:pt>
                <c:pt idx="33">
                  <c:v>1.4332280555555601</c:v>
                </c:pt>
                <c:pt idx="34">
                  <c:v>1.44451777777778</c:v>
                </c:pt>
                <c:pt idx="35">
                  <c:v>1.5087694444444399</c:v>
                </c:pt>
                <c:pt idx="36">
                  <c:v>1.41233027777778</c:v>
                </c:pt>
                <c:pt idx="37">
                  <c:v>9.1925972222222203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A8-4912-BB9D-0C934782281A}"/>
            </c:ext>
          </c:extLst>
        </c:ser>
        <c:ser>
          <c:idx val="5"/>
          <c:order val="5"/>
          <c:tx>
            <c:strRef>
              <c:f>scores_h_all!$G$1</c:f>
              <c:strCache>
                <c:ptCount val="1"/>
                <c:pt idx="0">
                  <c:v>cump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cat>
            <c:strRef>
              <c:f>scores_h_all!$A$2:$A$39</c:f>
              <c:strCache>
                <c:ptCount val="38"/>
                <c:pt idx="0">
                  <c:v>Design_433</c:v>
                </c:pt>
                <c:pt idx="1">
                  <c:v>Design_434</c:v>
                </c:pt>
                <c:pt idx="2">
                  <c:v>Design_436</c:v>
                </c:pt>
                <c:pt idx="3">
                  <c:v>Design_439</c:v>
                </c:pt>
                <c:pt idx="4">
                  <c:v>Design_440</c:v>
                </c:pt>
                <c:pt idx="5">
                  <c:v>Design_443</c:v>
                </c:pt>
                <c:pt idx="6">
                  <c:v>Design_454</c:v>
                </c:pt>
                <c:pt idx="7">
                  <c:v>Design_457</c:v>
                </c:pt>
                <c:pt idx="8">
                  <c:v>Design_460</c:v>
                </c:pt>
                <c:pt idx="9">
                  <c:v>Design_461</c:v>
                </c:pt>
                <c:pt idx="10">
                  <c:v>Design_463</c:v>
                </c:pt>
                <c:pt idx="11">
                  <c:v>Design_464</c:v>
                </c:pt>
                <c:pt idx="12">
                  <c:v>Design_475</c:v>
                </c:pt>
                <c:pt idx="13">
                  <c:v>Design_476</c:v>
                </c:pt>
                <c:pt idx="14">
                  <c:v>Design_478</c:v>
                </c:pt>
                <c:pt idx="15">
                  <c:v>Design_479</c:v>
                </c:pt>
                <c:pt idx="16">
                  <c:v>Design_481</c:v>
                </c:pt>
                <c:pt idx="17">
                  <c:v>Design_487</c:v>
                </c:pt>
                <c:pt idx="18">
                  <c:v>Design_488</c:v>
                </c:pt>
                <c:pt idx="19">
                  <c:v>Design_496</c:v>
                </c:pt>
                <c:pt idx="20">
                  <c:v>Design_497</c:v>
                </c:pt>
                <c:pt idx="21">
                  <c:v>Design_499</c:v>
                </c:pt>
                <c:pt idx="22">
                  <c:v>Design_500</c:v>
                </c:pt>
                <c:pt idx="23">
                  <c:v>Design_502</c:v>
                </c:pt>
                <c:pt idx="24">
                  <c:v>Design_508</c:v>
                </c:pt>
                <c:pt idx="25">
                  <c:v>Design_509</c:v>
                </c:pt>
                <c:pt idx="26">
                  <c:v>Design_511</c:v>
                </c:pt>
                <c:pt idx="27">
                  <c:v>Design_512</c:v>
                </c:pt>
                <c:pt idx="28">
                  <c:v>Design_374</c:v>
                </c:pt>
                <c:pt idx="29">
                  <c:v>Design_380</c:v>
                </c:pt>
                <c:pt idx="30">
                  <c:v>Design_382</c:v>
                </c:pt>
                <c:pt idx="31">
                  <c:v>Design_385</c:v>
                </c:pt>
                <c:pt idx="32">
                  <c:v>Design_386</c:v>
                </c:pt>
                <c:pt idx="33">
                  <c:v>Design_458</c:v>
                </c:pt>
                <c:pt idx="34">
                  <c:v>Design_470</c:v>
                </c:pt>
                <c:pt idx="35">
                  <c:v>Design_473</c:v>
                </c:pt>
                <c:pt idx="36">
                  <c:v>Design_488</c:v>
                </c:pt>
                <c:pt idx="37">
                  <c:v>Design_491</c:v>
                </c:pt>
              </c:strCache>
            </c:strRef>
          </c:cat>
          <c:val>
            <c:numRef>
              <c:f>scores_h_all!$G$2:$G$39</c:f>
              <c:numCache>
                <c:formatCode>0.000</c:formatCode>
                <c:ptCount val="38"/>
                <c:pt idx="0">
                  <c:v>5.5671014444444404</c:v>
                </c:pt>
                <c:pt idx="1">
                  <c:v>30.8240835</c:v>
                </c:pt>
                <c:pt idx="2">
                  <c:v>253.752605166667</c:v>
                </c:pt>
                <c:pt idx="3">
                  <c:v>3.5184471666666699</c:v>
                </c:pt>
                <c:pt idx="4">
                  <c:v>7.4790326666666704</c:v>
                </c:pt>
                <c:pt idx="5">
                  <c:v>538.87123777777799</c:v>
                </c:pt>
                <c:pt idx="6">
                  <c:v>3.7331347777777801</c:v>
                </c:pt>
                <c:pt idx="7">
                  <c:v>1.6717997222222201</c:v>
                </c:pt>
                <c:pt idx="8">
                  <c:v>3.7349430555555601</c:v>
                </c:pt>
                <c:pt idx="9">
                  <c:v>57.339201611111001</c:v>
                </c:pt>
                <c:pt idx="10">
                  <c:v>1.65164666666667</c:v>
                </c:pt>
                <c:pt idx="11">
                  <c:v>1.62454916666667</c:v>
                </c:pt>
                <c:pt idx="12">
                  <c:v>1.65318194444444</c:v>
                </c:pt>
                <c:pt idx="13">
                  <c:v>3.6704610555555601</c:v>
                </c:pt>
                <c:pt idx="14">
                  <c:v>51.462439444444399</c:v>
                </c:pt>
                <c:pt idx="15">
                  <c:v>240.53065594444399</c:v>
                </c:pt>
                <c:pt idx="16">
                  <c:v>1.4716827777777799</c:v>
                </c:pt>
                <c:pt idx="17">
                  <c:v>3.2701875555555602</c:v>
                </c:pt>
                <c:pt idx="18">
                  <c:v>1.50171194444444</c:v>
                </c:pt>
                <c:pt idx="19">
                  <c:v>361.08474361111098</c:v>
                </c:pt>
                <c:pt idx="20">
                  <c:v>221.20762105555599</c:v>
                </c:pt>
                <c:pt idx="21">
                  <c:v>1.5107808333333299</c:v>
                </c:pt>
                <c:pt idx="22">
                  <c:v>1.5499377777777801</c:v>
                </c:pt>
                <c:pt idx="23">
                  <c:v>12.8521983333333</c:v>
                </c:pt>
                <c:pt idx="24">
                  <c:v>285.070958611111</c:v>
                </c:pt>
                <c:pt idx="25">
                  <c:v>237.315428444444</c:v>
                </c:pt>
                <c:pt idx="26">
                  <c:v>1.60275416666667</c:v>
                </c:pt>
                <c:pt idx="27">
                  <c:v>3.4606849444444401</c:v>
                </c:pt>
                <c:pt idx="28">
                  <c:v>3.4951442777777801</c:v>
                </c:pt>
                <c:pt idx="29">
                  <c:v>3.3469412777777801</c:v>
                </c:pt>
                <c:pt idx="30">
                  <c:v>237.460961111111</c:v>
                </c:pt>
                <c:pt idx="31">
                  <c:v>1.56749416666667</c:v>
                </c:pt>
                <c:pt idx="32">
                  <c:v>12.305235833333301</c:v>
                </c:pt>
                <c:pt idx="33">
                  <c:v>3.2515908333333301</c:v>
                </c:pt>
                <c:pt idx="34">
                  <c:v>1.4742074999999999</c:v>
                </c:pt>
                <c:pt idx="35">
                  <c:v>30.603377277777799</c:v>
                </c:pt>
                <c:pt idx="36">
                  <c:v>1.4340836111111099</c:v>
                </c:pt>
                <c:pt idx="37">
                  <c:v>84.161823333333203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A8-4912-BB9D-0C9347822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9947264"/>
        <c:axId val="1333931200"/>
        <c:axId val="804059568"/>
      </c:area3DChart>
      <c:catAx>
        <c:axId val="1499947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931200"/>
        <c:crosses val="autoZero"/>
        <c:auto val="1"/>
        <c:lblAlgn val="ctr"/>
        <c:lblOffset val="100"/>
        <c:noMultiLvlLbl val="0"/>
      </c:catAx>
      <c:valAx>
        <c:axId val="133393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9947264"/>
        <c:crosses val="autoZero"/>
        <c:crossBetween val="midCat"/>
      </c:valAx>
      <c:serAx>
        <c:axId val="8040595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931200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FFFFF7"/>
          </a:solidFill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20"/>
      <c:rotY val="50"/>
      <c:depthPercent val="2000"/>
      <c:rAngAx val="0"/>
      <c:perspective val="2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436144318651509"/>
          <c:y val="1.9306960077337423E-2"/>
          <c:w val="0.88166957777738419"/>
          <c:h val="0.91402901560381877"/>
        </c:manualLayout>
      </c:layout>
      <c:area3DChart>
        <c:grouping val="standard"/>
        <c:varyColors val="0"/>
        <c:ser>
          <c:idx val="0"/>
          <c:order val="0"/>
          <c:tx>
            <c:strRef>
              <c:f>rt_p_all!$B$1</c:f>
              <c:strCache>
                <c:ptCount val="1"/>
                <c:pt idx="0">
                  <c:v>mpku</c:v>
                </c:pt>
              </c:strCache>
            </c:strRef>
          </c:tx>
          <c:spPr>
            <a:solidFill>
              <a:srgbClr val="FFCCCC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rt_p_all!$B$2:$B$141</c:f>
              <c:numCache>
                <c:formatCode>General</c:formatCode>
                <c:ptCount val="140"/>
                <c:pt idx="0">
                  <c:v>0.453412777777778</c:v>
                </c:pt>
                <c:pt idx="1">
                  <c:v>0.54896138888888901</c:v>
                </c:pt>
                <c:pt idx="2">
                  <c:v>0.48964805555555602</c:v>
                </c:pt>
                <c:pt idx="3">
                  <c:v>0.50854944444444405</c:v>
                </c:pt>
                <c:pt idx="4">
                  <c:v>0.48528888888888899</c:v>
                </c:pt>
                <c:pt idx="5">
                  <c:v>0.52971055555555602</c:v>
                </c:pt>
                <c:pt idx="6">
                  <c:v>0.514726111111111</c:v>
                </c:pt>
                <c:pt idx="7">
                  <c:v>0.400106944444444</c:v>
                </c:pt>
                <c:pt idx="8">
                  <c:v>0.526809444444444</c:v>
                </c:pt>
                <c:pt idx="9">
                  <c:v>0.46912027777777798</c:v>
                </c:pt>
                <c:pt idx="10">
                  <c:v>0.48589083333333299</c:v>
                </c:pt>
                <c:pt idx="11">
                  <c:v>0.46635749999999998</c:v>
                </c:pt>
                <c:pt idx="12">
                  <c:v>0.57359499999999997</c:v>
                </c:pt>
                <c:pt idx="13">
                  <c:v>0.59017055555555598</c:v>
                </c:pt>
                <c:pt idx="14">
                  <c:v>0.37703999999999999</c:v>
                </c:pt>
                <c:pt idx="15">
                  <c:v>0.63601333333333299</c:v>
                </c:pt>
                <c:pt idx="16">
                  <c:v>0.35190861111111099</c:v>
                </c:pt>
                <c:pt idx="17">
                  <c:v>0.38983222222222202</c:v>
                </c:pt>
                <c:pt idx="18">
                  <c:v>0.412325833333333</c:v>
                </c:pt>
                <c:pt idx="19">
                  <c:v>0.46340833333333298</c:v>
                </c:pt>
                <c:pt idx="20">
                  <c:v>0.405393611111111</c:v>
                </c:pt>
                <c:pt idx="21">
                  <c:v>0.40495194444444399</c:v>
                </c:pt>
                <c:pt idx="22">
                  <c:v>0.39640972222222198</c:v>
                </c:pt>
                <c:pt idx="23">
                  <c:v>0.376694444444444</c:v>
                </c:pt>
                <c:pt idx="24">
                  <c:v>0.433924722222222</c:v>
                </c:pt>
                <c:pt idx="25">
                  <c:v>0.49690277777777803</c:v>
                </c:pt>
                <c:pt idx="26">
                  <c:v>0.48647972222222202</c:v>
                </c:pt>
                <c:pt idx="27">
                  <c:v>0.56777888888888906</c:v>
                </c:pt>
                <c:pt idx="28">
                  <c:v>0.42650555555555603</c:v>
                </c:pt>
                <c:pt idx="29">
                  <c:v>0.43091305555555598</c:v>
                </c:pt>
                <c:pt idx="30">
                  <c:v>0.447134444444444</c:v>
                </c:pt>
                <c:pt idx="31">
                  <c:v>0.45502888888888898</c:v>
                </c:pt>
                <c:pt idx="32">
                  <c:v>0.42457333333333303</c:v>
                </c:pt>
                <c:pt idx="33">
                  <c:v>0.52761777777777796</c:v>
                </c:pt>
                <c:pt idx="34">
                  <c:v>0.45694833333333301</c:v>
                </c:pt>
                <c:pt idx="35">
                  <c:v>0.44717138888888902</c:v>
                </c:pt>
                <c:pt idx="36">
                  <c:v>0.41556694444444398</c:v>
                </c:pt>
                <c:pt idx="37">
                  <c:v>0.94109500000000001</c:v>
                </c:pt>
                <c:pt idx="38">
                  <c:v>0.44098638888888902</c:v>
                </c:pt>
                <c:pt idx="39">
                  <c:v>0.620017222222222</c:v>
                </c:pt>
                <c:pt idx="40">
                  <c:v>0.47000694444444402</c:v>
                </c:pt>
                <c:pt idx="41">
                  <c:v>0.455159166666667</c:v>
                </c:pt>
                <c:pt idx="42">
                  <c:v>0.46870527777777798</c:v>
                </c:pt>
                <c:pt idx="43">
                  <c:v>0.56552083333333303</c:v>
                </c:pt>
                <c:pt idx="44">
                  <c:v>0.57133999999999996</c:v>
                </c:pt>
                <c:pt idx="45">
                  <c:v>0.46036444444444402</c:v>
                </c:pt>
                <c:pt idx="46">
                  <c:v>0.65392249999999996</c:v>
                </c:pt>
                <c:pt idx="47">
                  <c:v>0.47995666666666698</c:v>
                </c:pt>
                <c:pt idx="48">
                  <c:v>0.498034722222222</c:v>
                </c:pt>
                <c:pt idx="49">
                  <c:v>0.49878666666666699</c:v>
                </c:pt>
                <c:pt idx="50">
                  <c:v>0.78217388888888895</c:v>
                </c:pt>
                <c:pt idx="51">
                  <c:v>0.65860472222222199</c:v>
                </c:pt>
                <c:pt idx="52">
                  <c:v>0.350384166666667</c:v>
                </c:pt>
                <c:pt idx="53">
                  <c:v>0.37608999999999998</c:v>
                </c:pt>
                <c:pt idx="54">
                  <c:v>0.33383750000000001</c:v>
                </c:pt>
                <c:pt idx="55">
                  <c:v>0.39589222222222198</c:v>
                </c:pt>
                <c:pt idx="56">
                  <c:v>0.38954361111111102</c:v>
                </c:pt>
                <c:pt idx="57">
                  <c:v>0.44206388888888898</c:v>
                </c:pt>
                <c:pt idx="58">
                  <c:v>0.388151388888889</c:v>
                </c:pt>
                <c:pt idx="59">
                  <c:v>0.369755555555556</c:v>
                </c:pt>
                <c:pt idx="60">
                  <c:v>0.38014249999999999</c:v>
                </c:pt>
                <c:pt idx="61">
                  <c:v>0.36153277777777798</c:v>
                </c:pt>
                <c:pt idx="62">
                  <c:v>0.436160833333333</c:v>
                </c:pt>
                <c:pt idx="63">
                  <c:v>0.39383222222222197</c:v>
                </c:pt>
                <c:pt idx="64">
                  <c:v>0.45892500000000003</c:v>
                </c:pt>
                <c:pt idx="65">
                  <c:v>0.43479083333333302</c:v>
                </c:pt>
                <c:pt idx="66">
                  <c:v>0.39420694444444399</c:v>
                </c:pt>
                <c:pt idx="67">
                  <c:v>0.36319027777777801</c:v>
                </c:pt>
                <c:pt idx="68">
                  <c:v>0.36332972222222198</c:v>
                </c:pt>
                <c:pt idx="69">
                  <c:v>0.40429527777777802</c:v>
                </c:pt>
                <c:pt idx="70">
                  <c:v>0.45848277777777802</c:v>
                </c:pt>
                <c:pt idx="71">
                  <c:v>0.417900277777778</c:v>
                </c:pt>
                <c:pt idx="72">
                  <c:v>0.42417888888888899</c:v>
                </c:pt>
                <c:pt idx="73">
                  <c:v>0.40693277777777798</c:v>
                </c:pt>
                <c:pt idx="74">
                  <c:v>0.41904666666666701</c:v>
                </c:pt>
                <c:pt idx="75">
                  <c:v>0.40594138888888898</c:v>
                </c:pt>
                <c:pt idx="76">
                  <c:v>0.40072611111111101</c:v>
                </c:pt>
                <c:pt idx="77">
                  <c:v>0.45448749999999999</c:v>
                </c:pt>
                <c:pt idx="78">
                  <c:v>0.43033333333333301</c:v>
                </c:pt>
                <c:pt idx="79">
                  <c:v>0.44035916666666702</c:v>
                </c:pt>
                <c:pt idx="80">
                  <c:v>0.40405805555555602</c:v>
                </c:pt>
                <c:pt idx="81">
                  <c:v>0.42926527777777801</c:v>
                </c:pt>
                <c:pt idx="82">
                  <c:v>0.43183749999999999</c:v>
                </c:pt>
                <c:pt idx="83">
                  <c:v>0.466826666666667</c:v>
                </c:pt>
                <c:pt idx="84">
                  <c:v>0.49008499999999999</c:v>
                </c:pt>
                <c:pt idx="85">
                  <c:v>0.48868277777777802</c:v>
                </c:pt>
                <c:pt idx="86">
                  <c:v>0.398810555555556</c:v>
                </c:pt>
                <c:pt idx="87">
                  <c:v>0.44119055555555597</c:v>
                </c:pt>
                <c:pt idx="88">
                  <c:v>0.42867416666666702</c:v>
                </c:pt>
                <c:pt idx="89">
                  <c:v>0.55159611111111095</c:v>
                </c:pt>
                <c:pt idx="90">
                  <c:v>0.47581972222222202</c:v>
                </c:pt>
                <c:pt idx="91">
                  <c:v>0.50366972222222195</c:v>
                </c:pt>
                <c:pt idx="92">
                  <c:v>0.39578083333333303</c:v>
                </c:pt>
                <c:pt idx="93">
                  <c:v>0.41432944444444397</c:v>
                </c:pt>
                <c:pt idx="94">
                  <c:v>0.4160025</c:v>
                </c:pt>
                <c:pt idx="95">
                  <c:v>0.459235</c:v>
                </c:pt>
                <c:pt idx="96">
                  <c:v>0.44382749999999999</c:v>
                </c:pt>
                <c:pt idx="97">
                  <c:v>0.43040555555555599</c:v>
                </c:pt>
                <c:pt idx="98">
                  <c:v>0.43380027777777802</c:v>
                </c:pt>
                <c:pt idx="99">
                  <c:v>0.47060805555555602</c:v>
                </c:pt>
                <c:pt idx="100">
                  <c:v>0.48758388888888898</c:v>
                </c:pt>
                <c:pt idx="101">
                  <c:v>0.475290833333333</c:v>
                </c:pt>
                <c:pt idx="102">
                  <c:v>0.429255833333333</c:v>
                </c:pt>
                <c:pt idx="103">
                  <c:v>0.48476388888888899</c:v>
                </c:pt>
                <c:pt idx="104">
                  <c:v>0.46753611111111099</c:v>
                </c:pt>
                <c:pt idx="105">
                  <c:v>0.55321055555555598</c:v>
                </c:pt>
                <c:pt idx="106">
                  <c:v>0.52818555555555602</c:v>
                </c:pt>
                <c:pt idx="107">
                  <c:v>0.38694944444444401</c:v>
                </c:pt>
                <c:pt idx="108">
                  <c:v>0.51929166666666704</c:v>
                </c:pt>
                <c:pt idx="109">
                  <c:v>0.46129222222222199</c:v>
                </c:pt>
                <c:pt idx="110">
                  <c:v>0.47749888888888897</c:v>
                </c:pt>
                <c:pt idx="111">
                  <c:v>0.44534333333333298</c:v>
                </c:pt>
                <c:pt idx="112">
                  <c:v>0.52104611111111099</c:v>
                </c:pt>
                <c:pt idx="113">
                  <c:v>0.55311583333333303</c:v>
                </c:pt>
                <c:pt idx="114">
                  <c:v>0.4035475</c:v>
                </c:pt>
                <c:pt idx="115">
                  <c:v>0.55304833333333303</c:v>
                </c:pt>
                <c:pt idx="116">
                  <c:v>0.36855472222222202</c:v>
                </c:pt>
                <c:pt idx="117">
                  <c:v>0.422621388888889</c:v>
                </c:pt>
                <c:pt idx="118">
                  <c:v>0.40057527777777802</c:v>
                </c:pt>
                <c:pt idx="119">
                  <c:v>0.40043472222222198</c:v>
                </c:pt>
                <c:pt idx="120">
                  <c:v>0.44247916666666698</c:v>
                </c:pt>
                <c:pt idx="121">
                  <c:v>0.42643583333333301</c:v>
                </c:pt>
                <c:pt idx="122">
                  <c:v>0.46453611111111098</c:v>
                </c:pt>
                <c:pt idx="123">
                  <c:v>0.38070083333333299</c:v>
                </c:pt>
                <c:pt idx="124">
                  <c:v>0.42021833333333303</c:v>
                </c:pt>
                <c:pt idx="125">
                  <c:v>0.41204944444444402</c:v>
                </c:pt>
                <c:pt idx="126">
                  <c:v>0.44548472222222202</c:v>
                </c:pt>
                <c:pt idx="127">
                  <c:v>0.43912083333333302</c:v>
                </c:pt>
                <c:pt idx="128">
                  <c:v>0.45657722222222202</c:v>
                </c:pt>
                <c:pt idx="129">
                  <c:v>0.42911222222222201</c:v>
                </c:pt>
                <c:pt idx="130">
                  <c:v>0.43524833333333302</c:v>
                </c:pt>
                <c:pt idx="131">
                  <c:v>0.42338916666666698</c:v>
                </c:pt>
                <c:pt idx="132">
                  <c:v>0.486687777777778</c:v>
                </c:pt>
                <c:pt idx="133">
                  <c:v>0.45842638888888898</c:v>
                </c:pt>
                <c:pt idx="134">
                  <c:v>0.48474111111111101</c:v>
                </c:pt>
                <c:pt idx="135">
                  <c:v>0.41996361111111102</c:v>
                </c:pt>
                <c:pt idx="136">
                  <c:v>0.47408472222222198</c:v>
                </c:pt>
                <c:pt idx="137">
                  <c:v>0.47303583333333299</c:v>
                </c:pt>
                <c:pt idx="138">
                  <c:v>0.50636361111111095</c:v>
                </c:pt>
                <c:pt idx="139">
                  <c:v>0.47615472222222199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25-440C-8880-3D154FB3B820}"/>
            </c:ext>
          </c:extLst>
        </c:ser>
        <c:ser>
          <c:idx val="1"/>
          <c:order val="1"/>
          <c:tx>
            <c:strRef>
              <c:f>rt_p_all!$C$1</c:f>
              <c:strCache>
                <c:ptCount val="1"/>
                <c:pt idx="0">
                  <c:v>seu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rt_p_all!$C$2:$C$141</c:f>
              <c:numCache>
                <c:formatCode>General</c:formatCode>
                <c:ptCount val="140"/>
                <c:pt idx="0">
                  <c:v>0.56372500000000003</c:v>
                </c:pt>
                <c:pt idx="1">
                  <c:v>0.64985499999999996</c:v>
                </c:pt>
                <c:pt idx="2">
                  <c:v>0.61520111111111098</c:v>
                </c:pt>
                <c:pt idx="3">
                  <c:v>0.59808027777777795</c:v>
                </c:pt>
                <c:pt idx="4">
                  <c:v>0.60172999999999999</c:v>
                </c:pt>
                <c:pt idx="5">
                  <c:v>0.69401138888888902</c:v>
                </c:pt>
                <c:pt idx="6">
                  <c:v>0.64761416666666705</c:v>
                </c:pt>
                <c:pt idx="7">
                  <c:v>0.54952277777777803</c:v>
                </c:pt>
                <c:pt idx="8">
                  <c:v>0.67344722222222198</c:v>
                </c:pt>
                <c:pt idx="9">
                  <c:v>0.55097972222222202</c:v>
                </c:pt>
                <c:pt idx="10">
                  <c:v>0.55294666666666703</c:v>
                </c:pt>
                <c:pt idx="11">
                  <c:v>0.53800250000000005</c:v>
                </c:pt>
                <c:pt idx="12">
                  <c:v>1.09532583333333</c:v>
                </c:pt>
                <c:pt idx="13">
                  <c:v>0.65458638888888898</c:v>
                </c:pt>
                <c:pt idx="14">
                  <c:v>0.45112805555555602</c:v>
                </c:pt>
                <c:pt idx="15">
                  <c:v>0.73222527777777802</c:v>
                </c:pt>
                <c:pt idx="16">
                  <c:v>0.58994444444444405</c:v>
                </c:pt>
                <c:pt idx="17">
                  <c:v>0.58346888888888904</c:v>
                </c:pt>
                <c:pt idx="18">
                  <c:v>0.60402388888888903</c:v>
                </c:pt>
                <c:pt idx="19">
                  <c:v>0.64641861111111099</c:v>
                </c:pt>
                <c:pt idx="20">
                  <c:v>0.63480499999999995</c:v>
                </c:pt>
                <c:pt idx="21">
                  <c:v>0.66923666666666703</c:v>
                </c:pt>
                <c:pt idx="22">
                  <c:v>0.61458944444444397</c:v>
                </c:pt>
                <c:pt idx="23">
                  <c:v>0.60570638888888895</c:v>
                </c:pt>
                <c:pt idx="24">
                  <c:v>0.50791027777777797</c:v>
                </c:pt>
                <c:pt idx="25">
                  <c:v>0.622712222222222</c:v>
                </c:pt>
                <c:pt idx="26">
                  <c:v>0.59787944444444396</c:v>
                </c:pt>
                <c:pt idx="27">
                  <c:v>0.60052611111111098</c:v>
                </c:pt>
                <c:pt idx="28">
                  <c:v>0.51624388888888895</c:v>
                </c:pt>
                <c:pt idx="29">
                  <c:v>0.52378444444444405</c:v>
                </c:pt>
                <c:pt idx="30">
                  <c:v>0.54467666666666703</c:v>
                </c:pt>
                <c:pt idx="31">
                  <c:v>0.61379583333333299</c:v>
                </c:pt>
                <c:pt idx="32">
                  <c:v>0.486518333333333</c:v>
                </c:pt>
                <c:pt idx="33">
                  <c:v>0.60672194444444405</c:v>
                </c:pt>
                <c:pt idx="34">
                  <c:v>0.51612361111111105</c:v>
                </c:pt>
                <c:pt idx="35">
                  <c:v>0.50090888888888896</c:v>
                </c:pt>
                <c:pt idx="36">
                  <c:v>0.54160611111111101</c:v>
                </c:pt>
                <c:pt idx="37">
                  <c:v>0.78811638888888902</c:v>
                </c:pt>
                <c:pt idx="38">
                  <c:v>0.52575527777777797</c:v>
                </c:pt>
                <c:pt idx="39">
                  <c:v>0.70168888888888903</c:v>
                </c:pt>
                <c:pt idx="40">
                  <c:v>0.52563361111111095</c:v>
                </c:pt>
                <c:pt idx="41">
                  <c:v>0.51839638888888895</c:v>
                </c:pt>
                <c:pt idx="42">
                  <c:v>0.56124499999999999</c:v>
                </c:pt>
                <c:pt idx="43">
                  <c:v>0.59703944444444401</c:v>
                </c:pt>
                <c:pt idx="44">
                  <c:v>0.66468694444444398</c:v>
                </c:pt>
                <c:pt idx="45">
                  <c:v>0.53195277777777805</c:v>
                </c:pt>
                <c:pt idx="46">
                  <c:v>0.76166527777777804</c:v>
                </c:pt>
                <c:pt idx="47">
                  <c:v>0.55051277777777796</c:v>
                </c:pt>
                <c:pt idx="48">
                  <c:v>0.59695111111111099</c:v>
                </c:pt>
                <c:pt idx="49">
                  <c:v>0.60051750000000004</c:v>
                </c:pt>
                <c:pt idx="50">
                  <c:v>0.94463055555555597</c:v>
                </c:pt>
                <c:pt idx="51">
                  <c:v>1.53506638888889</c:v>
                </c:pt>
                <c:pt idx="52">
                  <c:v>0.45027472222222198</c:v>
                </c:pt>
                <c:pt idx="53">
                  <c:v>0.452006388888889</c:v>
                </c:pt>
                <c:pt idx="54">
                  <c:v>0.45970666666666699</c:v>
                </c:pt>
                <c:pt idx="55">
                  <c:v>0.48526666666666701</c:v>
                </c:pt>
                <c:pt idx="56">
                  <c:v>0.44140055555555602</c:v>
                </c:pt>
                <c:pt idx="57">
                  <c:v>0.83464694444444398</c:v>
                </c:pt>
                <c:pt idx="58">
                  <c:v>0.414002777777778</c:v>
                </c:pt>
                <c:pt idx="59">
                  <c:v>0.40743222222222197</c:v>
                </c:pt>
                <c:pt idx="60">
                  <c:v>0.44467222222222202</c:v>
                </c:pt>
                <c:pt idx="61">
                  <c:v>0.42805777777777798</c:v>
                </c:pt>
                <c:pt idx="62">
                  <c:v>0.47567861111111098</c:v>
                </c:pt>
                <c:pt idx="63">
                  <c:v>0.41429749999999999</c:v>
                </c:pt>
                <c:pt idx="64">
                  <c:v>0.48649638888888902</c:v>
                </c:pt>
                <c:pt idx="65">
                  <c:v>0.48809055555555603</c:v>
                </c:pt>
                <c:pt idx="66">
                  <c:v>0.44628583333333299</c:v>
                </c:pt>
                <c:pt idx="67">
                  <c:v>0.42830972222222202</c:v>
                </c:pt>
                <c:pt idx="68">
                  <c:v>0.44748916666666699</c:v>
                </c:pt>
                <c:pt idx="69">
                  <c:v>0.50239694444444405</c:v>
                </c:pt>
                <c:pt idx="70">
                  <c:v>0.58751444444444401</c:v>
                </c:pt>
                <c:pt idx="71">
                  <c:v>0.46985666666666698</c:v>
                </c:pt>
                <c:pt idx="72">
                  <c:v>0.522573333333333</c:v>
                </c:pt>
                <c:pt idx="73">
                  <c:v>0.43287527777777801</c:v>
                </c:pt>
                <c:pt idx="74">
                  <c:v>0.42984499999999998</c:v>
                </c:pt>
                <c:pt idx="75">
                  <c:v>0.45095083333333302</c:v>
                </c:pt>
                <c:pt idx="76">
                  <c:v>0.69230944444444398</c:v>
                </c:pt>
                <c:pt idx="77">
                  <c:v>0.48729388888888903</c:v>
                </c:pt>
                <c:pt idx="78">
                  <c:v>0.46154250000000002</c:v>
                </c:pt>
                <c:pt idx="79">
                  <c:v>0.483189166666667</c:v>
                </c:pt>
                <c:pt idx="80">
                  <c:v>0.46605333333333299</c:v>
                </c:pt>
                <c:pt idx="81">
                  <c:v>0.46623944444444398</c:v>
                </c:pt>
                <c:pt idx="82">
                  <c:v>0.48471583333333301</c:v>
                </c:pt>
                <c:pt idx="83">
                  <c:v>0.60659138888888897</c:v>
                </c:pt>
                <c:pt idx="84">
                  <c:v>0.56686638888888896</c:v>
                </c:pt>
                <c:pt idx="85">
                  <c:v>0.55211916666666705</c:v>
                </c:pt>
                <c:pt idx="86">
                  <c:v>0.46702833333333299</c:v>
                </c:pt>
                <c:pt idx="87">
                  <c:v>0.48157583333333298</c:v>
                </c:pt>
                <c:pt idx="88">
                  <c:v>0.49384555555555598</c:v>
                </c:pt>
                <c:pt idx="89">
                  <c:v>0.65067611111111101</c:v>
                </c:pt>
                <c:pt idx="90">
                  <c:v>0.56659138888888905</c:v>
                </c:pt>
                <c:pt idx="91">
                  <c:v>0.56224805555555601</c:v>
                </c:pt>
                <c:pt idx="92">
                  <c:v>0.49066805555555598</c:v>
                </c:pt>
                <c:pt idx="93">
                  <c:v>0.50255666666666698</c:v>
                </c:pt>
                <c:pt idx="94">
                  <c:v>0.50473638888888905</c:v>
                </c:pt>
                <c:pt idx="95">
                  <c:v>0.489137777777778</c:v>
                </c:pt>
                <c:pt idx="96">
                  <c:v>0.44371805555555599</c:v>
                </c:pt>
                <c:pt idx="97">
                  <c:v>0.49319833333333302</c:v>
                </c:pt>
                <c:pt idx="98">
                  <c:v>0.501813888888889</c:v>
                </c:pt>
                <c:pt idx="99">
                  <c:v>0.49808583333333301</c:v>
                </c:pt>
                <c:pt idx="100">
                  <c:v>0.55636249999999998</c:v>
                </c:pt>
                <c:pt idx="101">
                  <c:v>0.537351388888889</c:v>
                </c:pt>
                <c:pt idx="102">
                  <c:v>0.53752111111111101</c:v>
                </c:pt>
                <c:pt idx="103">
                  <c:v>0.51353749999999998</c:v>
                </c:pt>
                <c:pt idx="104">
                  <c:v>0.56145611111111104</c:v>
                </c:pt>
                <c:pt idx="105">
                  <c:v>0.56835444444444405</c:v>
                </c:pt>
                <c:pt idx="106">
                  <c:v>0.59201055555555604</c:v>
                </c:pt>
                <c:pt idx="107">
                  <c:v>0.43276611111111102</c:v>
                </c:pt>
                <c:pt idx="108">
                  <c:v>0.56019833333333302</c:v>
                </c:pt>
                <c:pt idx="109">
                  <c:v>0.52832277777777803</c:v>
                </c:pt>
                <c:pt idx="110">
                  <c:v>0.53332194444444403</c:v>
                </c:pt>
                <c:pt idx="111">
                  <c:v>0.54368055555555606</c:v>
                </c:pt>
                <c:pt idx="112">
                  <c:v>0.584768888888889</c:v>
                </c:pt>
                <c:pt idx="113">
                  <c:v>0.69162416666666704</c:v>
                </c:pt>
                <c:pt idx="114">
                  <c:v>0.48413666666666699</c:v>
                </c:pt>
                <c:pt idx="115">
                  <c:v>0.62692166666666704</c:v>
                </c:pt>
                <c:pt idx="116">
                  <c:v>0.46507805555555598</c:v>
                </c:pt>
                <c:pt idx="117">
                  <c:v>0.46850944444444398</c:v>
                </c:pt>
                <c:pt idx="118">
                  <c:v>0.481545277777778</c:v>
                </c:pt>
                <c:pt idx="119">
                  <c:v>0.49768388888888898</c:v>
                </c:pt>
                <c:pt idx="120">
                  <c:v>0.49261694444444398</c:v>
                </c:pt>
                <c:pt idx="121">
                  <c:v>0.47234916666666699</c:v>
                </c:pt>
                <c:pt idx="122">
                  <c:v>0.48918027777777801</c:v>
                </c:pt>
                <c:pt idx="123">
                  <c:v>0.43565888888888898</c:v>
                </c:pt>
                <c:pt idx="124">
                  <c:v>0.45571333333333303</c:v>
                </c:pt>
                <c:pt idx="125">
                  <c:v>0.461336111111111</c:v>
                </c:pt>
                <c:pt idx="126">
                  <c:v>0.50907472222222205</c:v>
                </c:pt>
                <c:pt idx="127">
                  <c:v>0.51364500000000002</c:v>
                </c:pt>
                <c:pt idx="128">
                  <c:v>0.51780833333333298</c:v>
                </c:pt>
                <c:pt idx="129">
                  <c:v>0.45603500000000002</c:v>
                </c:pt>
                <c:pt idx="130">
                  <c:v>0.454836111111111</c:v>
                </c:pt>
                <c:pt idx="131">
                  <c:v>0.483062222222222</c:v>
                </c:pt>
                <c:pt idx="132">
                  <c:v>0.50322250000000002</c:v>
                </c:pt>
                <c:pt idx="133">
                  <c:v>0.52365694444444399</c:v>
                </c:pt>
                <c:pt idx="134">
                  <c:v>0.52151333333333305</c:v>
                </c:pt>
                <c:pt idx="135">
                  <c:v>0.46580555555555597</c:v>
                </c:pt>
                <c:pt idx="136">
                  <c:v>0.46465611111111099</c:v>
                </c:pt>
                <c:pt idx="137">
                  <c:v>0.44910166666666701</c:v>
                </c:pt>
                <c:pt idx="138">
                  <c:v>0.461386111111111</c:v>
                </c:pt>
                <c:pt idx="139">
                  <c:v>0.49782611111111102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25-440C-8880-3D154FB3B820}"/>
            </c:ext>
          </c:extLst>
        </c:ser>
        <c:ser>
          <c:idx val="2"/>
          <c:order val="2"/>
          <c:tx>
            <c:strRef>
              <c:f>rt_p_all!$D$1</c:f>
              <c:strCache>
                <c:ptCount val="1"/>
                <c:pt idx="0">
                  <c:v>utda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rt_p_all!$D$2:$D$141</c:f>
              <c:numCache>
                <c:formatCode>General</c:formatCode>
                <c:ptCount val="140"/>
                <c:pt idx="0">
                  <c:v>0.65790333333333295</c:v>
                </c:pt>
                <c:pt idx="1">
                  <c:v>0.74930805555555602</c:v>
                </c:pt>
                <c:pt idx="2">
                  <c:v>0.72162361111111095</c:v>
                </c:pt>
                <c:pt idx="3">
                  <c:v>0.72790250000000001</c:v>
                </c:pt>
                <c:pt idx="4">
                  <c:v>0.72330166666666695</c:v>
                </c:pt>
                <c:pt idx="5">
                  <c:v>0.768913333333333</c:v>
                </c:pt>
                <c:pt idx="6">
                  <c:v>0.76957194444444499</c:v>
                </c:pt>
                <c:pt idx="7">
                  <c:v>0.66261333333333305</c:v>
                </c:pt>
                <c:pt idx="8">
                  <c:v>0.70412833333333302</c:v>
                </c:pt>
                <c:pt idx="9">
                  <c:v>0.62730166666666698</c:v>
                </c:pt>
                <c:pt idx="10">
                  <c:v>0.63287583333333297</c:v>
                </c:pt>
                <c:pt idx="11">
                  <c:v>0.647946111111111</c:v>
                </c:pt>
                <c:pt idx="12">
                  <c:v>0.86314749999999996</c:v>
                </c:pt>
                <c:pt idx="13">
                  <c:v>0.728646388888889</c:v>
                </c:pt>
                <c:pt idx="14">
                  <c:v>0.54127555555555595</c:v>
                </c:pt>
                <c:pt idx="15">
                  <c:v>0.79128888888888904</c:v>
                </c:pt>
                <c:pt idx="16">
                  <c:v>0.46934111111111099</c:v>
                </c:pt>
                <c:pt idx="17">
                  <c:v>0.48136305555555597</c:v>
                </c:pt>
                <c:pt idx="18">
                  <c:v>0.49014777777777802</c:v>
                </c:pt>
                <c:pt idx="19">
                  <c:v>0.53181250000000002</c:v>
                </c:pt>
                <c:pt idx="20">
                  <c:v>0.53190194444444405</c:v>
                </c:pt>
                <c:pt idx="21">
                  <c:v>0.54177111111111098</c:v>
                </c:pt>
                <c:pt idx="22">
                  <c:v>0.47477000000000003</c:v>
                </c:pt>
                <c:pt idx="23">
                  <c:v>0.50832416666666702</c:v>
                </c:pt>
                <c:pt idx="24">
                  <c:v>0.58451222222222199</c:v>
                </c:pt>
                <c:pt idx="25">
                  <c:v>0.68506</c:v>
                </c:pt>
                <c:pt idx="26">
                  <c:v>0.62895500000000004</c:v>
                </c:pt>
                <c:pt idx="27">
                  <c:v>0.66156555555555596</c:v>
                </c:pt>
                <c:pt idx="28">
                  <c:v>0.59766222222222198</c:v>
                </c:pt>
                <c:pt idx="29">
                  <c:v>0.59627666666666701</c:v>
                </c:pt>
                <c:pt idx="30">
                  <c:v>0.58448416666666703</c:v>
                </c:pt>
                <c:pt idx="31">
                  <c:v>0.62301499999999999</c:v>
                </c:pt>
                <c:pt idx="32">
                  <c:v>0.47474333333333302</c:v>
                </c:pt>
                <c:pt idx="33">
                  <c:v>0.59837833333333301</c:v>
                </c:pt>
                <c:pt idx="34">
                  <c:v>0.50600944444444396</c:v>
                </c:pt>
                <c:pt idx="35">
                  <c:v>0.48592666666666701</c:v>
                </c:pt>
                <c:pt idx="36">
                  <c:v>0.53767472222222201</c:v>
                </c:pt>
                <c:pt idx="37">
                  <c:v>0.66657833333333305</c:v>
                </c:pt>
                <c:pt idx="38">
                  <c:v>0.50235055555555597</c:v>
                </c:pt>
                <c:pt idx="39">
                  <c:v>0.66291694444444405</c:v>
                </c:pt>
                <c:pt idx="40">
                  <c:v>0.58839138888888898</c:v>
                </c:pt>
                <c:pt idx="41">
                  <c:v>0.60518583333333298</c:v>
                </c:pt>
                <c:pt idx="42">
                  <c:v>0.56831500000000001</c:v>
                </c:pt>
                <c:pt idx="43">
                  <c:v>0.70096388888888905</c:v>
                </c:pt>
                <c:pt idx="44">
                  <c:v>0.686941111111111</c:v>
                </c:pt>
                <c:pt idx="45">
                  <c:v>0.54972777777777804</c:v>
                </c:pt>
                <c:pt idx="46">
                  <c:v>0.78893666666666695</c:v>
                </c:pt>
                <c:pt idx="47">
                  <c:v>0.58925111111111095</c:v>
                </c:pt>
                <c:pt idx="48">
                  <c:v>0.563024722222222</c:v>
                </c:pt>
                <c:pt idx="49">
                  <c:v>0.54403444444444404</c:v>
                </c:pt>
                <c:pt idx="50">
                  <c:v>0.79919472222222199</c:v>
                </c:pt>
                <c:pt idx="51">
                  <c:v>3.2829283333333299</c:v>
                </c:pt>
                <c:pt idx="52">
                  <c:v>0.40865416666666698</c:v>
                </c:pt>
                <c:pt idx="53">
                  <c:v>0.41631444444444399</c:v>
                </c:pt>
                <c:pt idx="54">
                  <c:v>0.44502666666666701</c:v>
                </c:pt>
                <c:pt idx="55">
                  <c:v>0.43965944444444399</c:v>
                </c:pt>
                <c:pt idx="56">
                  <c:v>0.55762611111111104</c:v>
                </c:pt>
                <c:pt idx="57">
                  <c:v>0.64124222222222205</c:v>
                </c:pt>
                <c:pt idx="58">
                  <c:v>0.49644333333333301</c:v>
                </c:pt>
                <c:pt idx="59">
                  <c:v>0.52920583333333304</c:v>
                </c:pt>
                <c:pt idx="60">
                  <c:v>0.53934833333333299</c:v>
                </c:pt>
                <c:pt idx="61">
                  <c:v>0.540062222222222</c:v>
                </c:pt>
                <c:pt idx="62">
                  <c:v>0.60171944444444403</c:v>
                </c:pt>
                <c:pt idx="63">
                  <c:v>0.52550944444444403</c:v>
                </c:pt>
                <c:pt idx="64">
                  <c:v>0.51073722222222195</c:v>
                </c:pt>
                <c:pt idx="65">
                  <c:v>0.54175833333333301</c:v>
                </c:pt>
                <c:pt idx="66">
                  <c:v>0.477629722222222</c:v>
                </c:pt>
                <c:pt idx="67">
                  <c:v>0.47785777777777799</c:v>
                </c:pt>
                <c:pt idx="68">
                  <c:v>0.47768861111111099</c:v>
                </c:pt>
                <c:pt idx="69">
                  <c:v>0.53973222222222195</c:v>
                </c:pt>
                <c:pt idx="70">
                  <c:v>0.54667333333333301</c:v>
                </c:pt>
                <c:pt idx="71">
                  <c:v>0.51054222222222201</c:v>
                </c:pt>
                <c:pt idx="72">
                  <c:v>0.5104225</c:v>
                </c:pt>
                <c:pt idx="73">
                  <c:v>0.46946777777777798</c:v>
                </c:pt>
                <c:pt idx="74">
                  <c:v>0.54156777777777798</c:v>
                </c:pt>
                <c:pt idx="75">
                  <c:v>0.48459722222222201</c:v>
                </c:pt>
                <c:pt idx="76">
                  <c:v>0.53423972222222205</c:v>
                </c:pt>
                <c:pt idx="77">
                  <c:v>0.52281694444444404</c:v>
                </c:pt>
                <c:pt idx="78">
                  <c:v>0.49641888888888902</c:v>
                </c:pt>
                <c:pt idx="79">
                  <c:v>0.51826000000000005</c:v>
                </c:pt>
                <c:pt idx="80">
                  <c:v>0.47991666666666699</c:v>
                </c:pt>
                <c:pt idx="81">
                  <c:v>0.50884805555555601</c:v>
                </c:pt>
                <c:pt idx="82">
                  <c:v>0.49464694444444401</c:v>
                </c:pt>
                <c:pt idx="83">
                  <c:v>0.56591694444444396</c:v>
                </c:pt>
                <c:pt idx="84">
                  <c:v>0.60307444444444402</c:v>
                </c:pt>
                <c:pt idx="85">
                  <c:v>0.55576722222222197</c:v>
                </c:pt>
                <c:pt idx="86">
                  <c:v>0.49582638888888902</c:v>
                </c:pt>
                <c:pt idx="87">
                  <c:v>0.49411527777777797</c:v>
                </c:pt>
                <c:pt idx="88">
                  <c:v>0.54963083333333296</c:v>
                </c:pt>
                <c:pt idx="89">
                  <c:v>0.632507222222222</c:v>
                </c:pt>
                <c:pt idx="90">
                  <c:v>0.63065527777777797</c:v>
                </c:pt>
                <c:pt idx="91">
                  <c:v>0.60542777777777801</c:v>
                </c:pt>
                <c:pt idx="92">
                  <c:v>0.54022083333333304</c:v>
                </c:pt>
                <c:pt idx="93">
                  <c:v>0.54988916666666698</c:v>
                </c:pt>
                <c:pt idx="94">
                  <c:v>0.57094222222222202</c:v>
                </c:pt>
                <c:pt idx="95">
                  <c:v>0.55022666666666697</c:v>
                </c:pt>
                <c:pt idx="96">
                  <c:v>0.49252333333333298</c:v>
                </c:pt>
                <c:pt idx="97">
                  <c:v>0.51503666666666703</c:v>
                </c:pt>
                <c:pt idx="98">
                  <c:v>0.52657416666666701</c:v>
                </c:pt>
                <c:pt idx="99">
                  <c:v>0.51310194444444401</c:v>
                </c:pt>
                <c:pt idx="100">
                  <c:v>0.55499138888888899</c:v>
                </c:pt>
                <c:pt idx="101">
                  <c:v>0.55420166666666704</c:v>
                </c:pt>
                <c:pt idx="102">
                  <c:v>0.53416638888888901</c:v>
                </c:pt>
                <c:pt idx="103">
                  <c:v>0.52188833333333295</c:v>
                </c:pt>
                <c:pt idx="104">
                  <c:v>0.55144222222222194</c:v>
                </c:pt>
                <c:pt idx="105">
                  <c:v>0.60783777777777803</c:v>
                </c:pt>
                <c:pt idx="106">
                  <c:v>0.58357361111111095</c:v>
                </c:pt>
                <c:pt idx="107">
                  <c:v>0.43845555555555599</c:v>
                </c:pt>
                <c:pt idx="108">
                  <c:v>0.60390750000000004</c:v>
                </c:pt>
                <c:pt idx="109">
                  <c:v>0.55347166666666703</c:v>
                </c:pt>
                <c:pt idx="110">
                  <c:v>0.541656111111111</c:v>
                </c:pt>
                <c:pt idx="111">
                  <c:v>0.56295027777777795</c:v>
                </c:pt>
                <c:pt idx="112">
                  <c:v>0.59259249999999997</c:v>
                </c:pt>
                <c:pt idx="113">
                  <c:v>0.62386833333333302</c:v>
                </c:pt>
                <c:pt idx="114">
                  <c:v>0.47943611111111101</c:v>
                </c:pt>
                <c:pt idx="115">
                  <c:v>0.62860416666666696</c:v>
                </c:pt>
                <c:pt idx="116">
                  <c:v>0.45414666666666698</c:v>
                </c:pt>
                <c:pt idx="117">
                  <c:v>0.44895222222222197</c:v>
                </c:pt>
                <c:pt idx="118">
                  <c:v>0.45899166666666702</c:v>
                </c:pt>
                <c:pt idx="119">
                  <c:v>0.47049083333333303</c:v>
                </c:pt>
                <c:pt idx="120">
                  <c:v>0.471588888888889</c:v>
                </c:pt>
                <c:pt idx="121">
                  <c:v>0.433831666666667</c:v>
                </c:pt>
                <c:pt idx="122">
                  <c:v>0.50128555555555598</c:v>
                </c:pt>
                <c:pt idx="123">
                  <c:v>0.44963555555555601</c:v>
                </c:pt>
                <c:pt idx="124">
                  <c:v>0.45214777777777798</c:v>
                </c:pt>
                <c:pt idx="125">
                  <c:v>0.46381305555555602</c:v>
                </c:pt>
                <c:pt idx="126">
                  <c:v>0.50355277777777796</c:v>
                </c:pt>
                <c:pt idx="127">
                  <c:v>0.48798555555555601</c:v>
                </c:pt>
                <c:pt idx="128">
                  <c:v>0.49158694444444401</c:v>
                </c:pt>
                <c:pt idx="129">
                  <c:v>0.459208611111111</c:v>
                </c:pt>
                <c:pt idx="130">
                  <c:v>0.46125555555555597</c:v>
                </c:pt>
                <c:pt idx="131">
                  <c:v>0.48570000000000002</c:v>
                </c:pt>
                <c:pt idx="132">
                  <c:v>0.50809472222222196</c:v>
                </c:pt>
                <c:pt idx="133">
                  <c:v>0.49897861111111103</c:v>
                </c:pt>
                <c:pt idx="134">
                  <c:v>0.51352027777777798</c:v>
                </c:pt>
                <c:pt idx="135">
                  <c:v>0.47567944444444399</c:v>
                </c:pt>
                <c:pt idx="136">
                  <c:v>0.49042666666666701</c:v>
                </c:pt>
                <c:pt idx="137">
                  <c:v>0.491907222222222</c:v>
                </c:pt>
                <c:pt idx="138">
                  <c:v>0.503999166666667</c:v>
                </c:pt>
                <c:pt idx="139">
                  <c:v>0.53879999999999995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25-440C-8880-3D154FB3B820}"/>
            </c:ext>
          </c:extLst>
        </c:ser>
        <c:ser>
          <c:idx val="3"/>
          <c:order val="3"/>
          <c:tx>
            <c:strRef>
              <c:f>rt_p_all!$E$1</c:f>
              <c:strCache>
                <c:ptCount val="1"/>
                <c:pt idx="0">
                  <c:v>tamu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rt_p_all!$E$2:$E$141</c:f>
              <c:numCache>
                <c:formatCode>General</c:formatCode>
                <c:ptCount val="140"/>
                <c:pt idx="0">
                  <c:v>0.58534249999999999</c:v>
                </c:pt>
                <c:pt idx="1">
                  <c:v>0.64422361111111104</c:v>
                </c:pt>
                <c:pt idx="2">
                  <c:v>0.54121833333333302</c:v>
                </c:pt>
                <c:pt idx="3">
                  <c:v>0.55332527777777796</c:v>
                </c:pt>
                <c:pt idx="4">
                  <c:v>0.57819527777777802</c:v>
                </c:pt>
                <c:pt idx="5">
                  <c:v>0.64011972222222202</c:v>
                </c:pt>
                <c:pt idx="6">
                  <c:v>0.68121944444444404</c:v>
                </c:pt>
                <c:pt idx="7">
                  <c:v>0.487188055555556</c:v>
                </c:pt>
                <c:pt idx="8">
                  <c:v>1.22188638888889</c:v>
                </c:pt>
                <c:pt idx="9">
                  <c:v>0.56419277777777799</c:v>
                </c:pt>
                <c:pt idx="10">
                  <c:v>0.579751944444444</c:v>
                </c:pt>
                <c:pt idx="11">
                  <c:v>0.62869750000000002</c:v>
                </c:pt>
                <c:pt idx="12">
                  <c:v>1.7970883333333301</c:v>
                </c:pt>
                <c:pt idx="13">
                  <c:v>0.97319805555555505</c:v>
                </c:pt>
                <c:pt idx="14">
                  <c:v>0.46738944444444402</c:v>
                </c:pt>
                <c:pt idx="15">
                  <c:v>1.52653222222222</c:v>
                </c:pt>
                <c:pt idx="16">
                  <c:v>0.46499527777777799</c:v>
                </c:pt>
                <c:pt idx="17">
                  <c:v>0.46915583333333299</c:v>
                </c:pt>
                <c:pt idx="18">
                  <c:v>0.48578500000000002</c:v>
                </c:pt>
                <c:pt idx="19">
                  <c:v>0.54105777777777797</c:v>
                </c:pt>
                <c:pt idx="20">
                  <c:v>0.57308138888888904</c:v>
                </c:pt>
                <c:pt idx="21">
                  <c:v>0.56167444444444403</c:v>
                </c:pt>
                <c:pt idx="22">
                  <c:v>0.47784611111111103</c:v>
                </c:pt>
                <c:pt idx="23">
                  <c:v>0.496830833333333</c:v>
                </c:pt>
                <c:pt idx="24">
                  <c:v>0.49040583333333299</c:v>
                </c:pt>
                <c:pt idx="25">
                  <c:v>0.59849083333333297</c:v>
                </c:pt>
                <c:pt idx="26">
                  <c:v>0.79602499999999998</c:v>
                </c:pt>
                <c:pt idx="27">
                  <c:v>0.80471722222222197</c:v>
                </c:pt>
                <c:pt idx="28">
                  <c:v>0.49914916666666698</c:v>
                </c:pt>
                <c:pt idx="29">
                  <c:v>0.46351138888888899</c:v>
                </c:pt>
                <c:pt idx="30">
                  <c:v>0.52029166666666704</c:v>
                </c:pt>
                <c:pt idx="31">
                  <c:v>0.75632750000000004</c:v>
                </c:pt>
                <c:pt idx="32">
                  <c:v>0.437761944444444</c:v>
                </c:pt>
                <c:pt idx="33">
                  <c:v>0.743255</c:v>
                </c:pt>
                <c:pt idx="34">
                  <c:v>0.46700111111111098</c:v>
                </c:pt>
                <c:pt idx="35">
                  <c:v>0.49113027777777801</c:v>
                </c:pt>
                <c:pt idx="36">
                  <c:v>0.51386527777777802</c:v>
                </c:pt>
                <c:pt idx="37">
                  <c:v>0.80371611111111096</c:v>
                </c:pt>
                <c:pt idx="38">
                  <c:v>0.62035750000000001</c:v>
                </c:pt>
                <c:pt idx="39">
                  <c:v>1.30805888888889</c:v>
                </c:pt>
                <c:pt idx="40">
                  <c:v>0.49355722222222198</c:v>
                </c:pt>
                <c:pt idx="41">
                  <c:v>0.50806027777777796</c:v>
                </c:pt>
                <c:pt idx="42">
                  <c:v>0.53519583333333298</c:v>
                </c:pt>
                <c:pt idx="43">
                  <c:v>0.63498694444444403</c:v>
                </c:pt>
                <c:pt idx="44">
                  <c:v>1.64480638888889</c:v>
                </c:pt>
                <c:pt idx="45">
                  <c:v>0.56625138888888904</c:v>
                </c:pt>
                <c:pt idx="46">
                  <c:v>2.4793297222222201</c:v>
                </c:pt>
                <c:pt idx="47">
                  <c:v>0.52190277777777805</c:v>
                </c:pt>
                <c:pt idx="48">
                  <c:v>0.53412111111111105</c:v>
                </c:pt>
                <c:pt idx="49">
                  <c:v>0.61280277777777803</c:v>
                </c:pt>
                <c:pt idx="50">
                  <c:v>3.0877175000000001</c:v>
                </c:pt>
                <c:pt idx="51">
                  <c:v>1.57560194444444</c:v>
                </c:pt>
                <c:pt idx="52">
                  <c:v>0.36479388888888897</c:v>
                </c:pt>
                <c:pt idx="53">
                  <c:v>0.37701027777777801</c:v>
                </c:pt>
                <c:pt idx="54">
                  <c:v>0.39902055555555599</c:v>
                </c:pt>
                <c:pt idx="55">
                  <c:v>0.41518361111111102</c:v>
                </c:pt>
                <c:pt idx="56">
                  <c:v>0.58911388888888905</c:v>
                </c:pt>
                <c:pt idx="57">
                  <c:v>0.67512277777777796</c:v>
                </c:pt>
                <c:pt idx="58">
                  <c:v>0.41544027777777798</c:v>
                </c:pt>
                <c:pt idx="59">
                  <c:v>0.42686750000000001</c:v>
                </c:pt>
                <c:pt idx="60">
                  <c:v>0.42307944444444401</c:v>
                </c:pt>
                <c:pt idx="61">
                  <c:v>0.45049416666666697</c:v>
                </c:pt>
                <c:pt idx="62">
                  <c:v>0.495848611111111</c:v>
                </c:pt>
                <c:pt idx="63">
                  <c:v>0.41374527777777798</c:v>
                </c:pt>
                <c:pt idx="64">
                  <c:v>0.55625500000000005</c:v>
                </c:pt>
                <c:pt idx="65">
                  <c:v>0.47687777777777801</c:v>
                </c:pt>
                <c:pt idx="66">
                  <c:v>0.41150944444444398</c:v>
                </c:pt>
                <c:pt idx="67">
                  <c:v>0.40895138888888899</c:v>
                </c:pt>
                <c:pt idx="68">
                  <c:v>0.417629722222222</c:v>
                </c:pt>
                <c:pt idx="69">
                  <c:v>0.51265583333333298</c:v>
                </c:pt>
                <c:pt idx="70">
                  <c:v>1.7393061111111101</c:v>
                </c:pt>
                <c:pt idx="71">
                  <c:v>0.44453999999999999</c:v>
                </c:pt>
                <c:pt idx="72">
                  <c:v>0.53239888888888898</c:v>
                </c:pt>
                <c:pt idx="73">
                  <c:v>0.40182972222222202</c:v>
                </c:pt>
                <c:pt idx="74">
                  <c:v>0.41640194444444401</c:v>
                </c:pt>
                <c:pt idx="75">
                  <c:v>0.421315833333333</c:v>
                </c:pt>
                <c:pt idx="76">
                  <c:v>0.47343777777777801</c:v>
                </c:pt>
                <c:pt idx="77">
                  <c:v>0.490102777777778</c:v>
                </c:pt>
                <c:pt idx="78">
                  <c:v>0.43599500000000002</c:v>
                </c:pt>
                <c:pt idx="79">
                  <c:v>0.45661861111111102</c:v>
                </c:pt>
                <c:pt idx="80">
                  <c:v>0.42524305555555603</c:v>
                </c:pt>
                <c:pt idx="81">
                  <c:v>0.41992722222222201</c:v>
                </c:pt>
                <c:pt idx="82">
                  <c:v>0.42012500000000003</c:v>
                </c:pt>
                <c:pt idx="83">
                  <c:v>0.53954472222222205</c:v>
                </c:pt>
                <c:pt idx="84">
                  <c:v>0.58511027777777802</c:v>
                </c:pt>
                <c:pt idx="85">
                  <c:v>0.61120138888888897</c:v>
                </c:pt>
                <c:pt idx="86">
                  <c:v>0.43116083333333299</c:v>
                </c:pt>
                <c:pt idx="87">
                  <c:v>0.47192638888888899</c:v>
                </c:pt>
                <c:pt idx="88">
                  <c:v>0.4715375</c:v>
                </c:pt>
                <c:pt idx="89">
                  <c:v>0.77208777777777804</c:v>
                </c:pt>
                <c:pt idx="90">
                  <c:v>0.55448222222222199</c:v>
                </c:pt>
                <c:pt idx="91">
                  <c:v>0.60139583333333302</c:v>
                </c:pt>
                <c:pt idx="92">
                  <c:v>0.44840861111111102</c:v>
                </c:pt>
                <c:pt idx="93">
                  <c:v>0.50524083333333303</c:v>
                </c:pt>
                <c:pt idx="94">
                  <c:v>0.51187749999999999</c:v>
                </c:pt>
                <c:pt idx="95">
                  <c:v>0.51118277777777799</c:v>
                </c:pt>
                <c:pt idx="96">
                  <c:v>0.43348249999999999</c:v>
                </c:pt>
                <c:pt idx="97">
                  <c:v>0.45118249999999999</c:v>
                </c:pt>
                <c:pt idx="98">
                  <c:v>0.45635166666666699</c:v>
                </c:pt>
                <c:pt idx="99">
                  <c:v>0.49113861111111101</c:v>
                </c:pt>
                <c:pt idx="100">
                  <c:v>0.49927638888888898</c:v>
                </c:pt>
                <c:pt idx="101">
                  <c:v>0.74078500000000003</c:v>
                </c:pt>
                <c:pt idx="102">
                  <c:v>0.46900861111111097</c:v>
                </c:pt>
                <c:pt idx="103">
                  <c:v>0.48605083333333299</c:v>
                </c:pt>
                <c:pt idx="104">
                  <c:v>0.51624749999999997</c:v>
                </c:pt>
                <c:pt idx="105">
                  <c:v>0.58023999999999998</c:v>
                </c:pt>
                <c:pt idx="106">
                  <c:v>0.51622000000000001</c:v>
                </c:pt>
                <c:pt idx="107">
                  <c:v>0.39279972222222198</c:v>
                </c:pt>
                <c:pt idx="108">
                  <c:v>0.652894166666667</c:v>
                </c:pt>
                <c:pt idx="109">
                  <c:v>0.47592027777777801</c:v>
                </c:pt>
                <c:pt idx="110">
                  <c:v>0.48644333333333301</c:v>
                </c:pt>
                <c:pt idx="111">
                  <c:v>0.48514833333333302</c:v>
                </c:pt>
                <c:pt idx="112">
                  <c:v>0.60675777777777795</c:v>
                </c:pt>
                <c:pt idx="113">
                  <c:v>0.65139527777777795</c:v>
                </c:pt>
                <c:pt idx="114">
                  <c:v>0.453327777777778</c:v>
                </c:pt>
                <c:pt idx="115">
                  <c:v>2.1527563888888901</c:v>
                </c:pt>
                <c:pt idx="116">
                  <c:v>0.4279075</c:v>
                </c:pt>
                <c:pt idx="117">
                  <c:v>0.43863861111111102</c:v>
                </c:pt>
                <c:pt idx="118">
                  <c:v>0.43271916666666699</c:v>
                </c:pt>
                <c:pt idx="119">
                  <c:v>0.54244499999999995</c:v>
                </c:pt>
                <c:pt idx="120">
                  <c:v>0.47233305555555599</c:v>
                </c:pt>
                <c:pt idx="121">
                  <c:v>0.49356777777777799</c:v>
                </c:pt>
                <c:pt idx="122">
                  <c:v>0.51094527777777798</c:v>
                </c:pt>
                <c:pt idx="123">
                  <c:v>0.44534944444444402</c:v>
                </c:pt>
                <c:pt idx="124">
                  <c:v>0.46622750000000002</c:v>
                </c:pt>
                <c:pt idx="125">
                  <c:v>0.47921777777777802</c:v>
                </c:pt>
                <c:pt idx="126">
                  <c:v>0.66425861111111095</c:v>
                </c:pt>
                <c:pt idx="127">
                  <c:v>0.60789472222222196</c:v>
                </c:pt>
                <c:pt idx="128">
                  <c:v>0.63653527777777796</c:v>
                </c:pt>
                <c:pt idx="129">
                  <c:v>0.45957972222222199</c:v>
                </c:pt>
                <c:pt idx="130">
                  <c:v>0.46685111111111099</c:v>
                </c:pt>
                <c:pt idx="131">
                  <c:v>0.49327972222222199</c:v>
                </c:pt>
                <c:pt idx="132">
                  <c:v>0.70029972222222203</c:v>
                </c:pt>
                <c:pt idx="133">
                  <c:v>0.65915388888888904</c:v>
                </c:pt>
                <c:pt idx="134">
                  <c:v>0.61149555555555601</c:v>
                </c:pt>
                <c:pt idx="135">
                  <c:v>0.48634305555555601</c:v>
                </c:pt>
                <c:pt idx="136">
                  <c:v>0.46392250000000002</c:v>
                </c:pt>
                <c:pt idx="137">
                  <c:v>0.48306472222222202</c:v>
                </c:pt>
                <c:pt idx="138">
                  <c:v>0.51515916666666695</c:v>
                </c:pt>
                <c:pt idx="139">
                  <c:v>0.57830388888888895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525-440C-8880-3D154FB3B820}"/>
            </c:ext>
          </c:extLst>
        </c:ser>
        <c:ser>
          <c:idx val="4"/>
          <c:order val="4"/>
          <c:tx>
            <c:strRef>
              <c:f>rt_p_all!$F$1</c:f>
              <c:strCache>
                <c:ptCount val="1"/>
                <c:pt idx="0">
                  <c:v>cumple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rt_p_all!$F$2:$F$141</c:f>
              <c:numCache>
                <c:formatCode>General</c:formatCode>
                <c:ptCount val="140"/>
                <c:pt idx="0">
                  <c:v>0.60405944444444404</c:v>
                </c:pt>
                <c:pt idx="1">
                  <c:v>0.72541361111111102</c:v>
                </c:pt>
                <c:pt idx="2">
                  <c:v>0.59339638888888901</c:v>
                </c:pt>
                <c:pt idx="3">
                  <c:v>0.59995972222222205</c:v>
                </c:pt>
                <c:pt idx="4">
                  <c:v>0.62049333333333301</c:v>
                </c:pt>
                <c:pt idx="5">
                  <c:v>0.71020361111111097</c:v>
                </c:pt>
                <c:pt idx="6">
                  <c:v>0.73753000000000002</c:v>
                </c:pt>
                <c:pt idx="7">
                  <c:v>0.52793194444444402</c:v>
                </c:pt>
                <c:pt idx="8">
                  <c:v>0.788435</c:v>
                </c:pt>
                <c:pt idx="9">
                  <c:v>0.55596638888888905</c:v>
                </c:pt>
                <c:pt idx="10">
                  <c:v>0.60090305555555601</c:v>
                </c:pt>
                <c:pt idx="11">
                  <c:v>0.58019111111111099</c:v>
                </c:pt>
                <c:pt idx="12">
                  <c:v>0.858273888888889</c:v>
                </c:pt>
                <c:pt idx="13">
                  <c:v>1.6180141666666701</c:v>
                </c:pt>
                <c:pt idx="14">
                  <c:v>0.47454777777777801</c:v>
                </c:pt>
                <c:pt idx="15">
                  <c:v>0.79938944444444404</c:v>
                </c:pt>
                <c:pt idx="16">
                  <c:v>0.43908055555555597</c:v>
                </c:pt>
                <c:pt idx="17">
                  <c:v>0.42410527777777801</c:v>
                </c:pt>
                <c:pt idx="18">
                  <c:v>0.50652333333333299</c:v>
                </c:pt>
                <c:pt idx="19">
                  <c:v>0.48099861111111097</c:v>
                </c:pt>
                <c:pt idx="20">
                  <c:v>0.49326805555555597</c:v>
                </c:pt>
                <c:pt idx="21">
                  <c:v>0.48915166666666698</c:v>
                </c:pt>
                <c:pt idx="22">
                  <c:v>0.43830750000000002</c:v>
                </c:pt>
                <c:pt idx="23">
                  <c:v>0.45834333333333299</c:v>
                </c:pt>
                <c:pt idx="24">
                  <c:v>0.57878083333333297</c:v>
                </c:pt>
                <c:pt idx="25">
                  <c:v>0.66022027777777803</c:v>
                </c:pt>
                <c:pt idx="26">
                  <c:v>0.81849000000000005</c:v>
                </c:pt>
                <c:pt idx="27">
                  <c:v>1.05234194444444</c:v>
                </c:pt>
                <c:pt idx="28">
                  <c:v>0.55595388888888897</c:v>
                </c:pt>
                <c:pt idx="29">
                  <c:v>0.54488888888888898</c:v>
                </c:pt>
                <c:pt idx="30">
                  <c:v>0.57847111111111105</c:v>
                </c:pt>
                <c:pt idx="31">
                  <c:v>0.63020111111111099</c:v>
                </c:pt>
                <c:pt idx="32">
                  <c:v>0.59535000000000005</c:v>
                </c:pt>
                <c:pt idx="33">
                  <c:v>0.79225027777777801</c:v>
                </c:pt>
                <c:pt idx="34">
                  <c:v>0.63665777777777799</c:v>
                </c:pt>
                <c:pt idx="35">
                  <c:v>0.64347638888888903</c:v>
                </c:pt>
                <c:pt idx="36">
                  <c:v>0.66940666666666704</c:v>
                </c:pt>
                <c:pt idx="37">
                  <c:v>0.920467777777778</c:v>
                </c:pt>
                <c:pt idx="38">
                  <c:v>0.67477527777777802</c:v>
                </c:pt>
                <c:pt idx="39">
                  <c:v>1.01626777777778</c:v>
                </c:pt>
                <c:pt idx="40">
                  <c:v>0.52837000000000001</c:v>
                </c:pt>
                <c:pt idx="41">
                  <c:v>0.53614861111111101</c:v>
                </c:pt>
                <c:pt idx="42">
                  <c:v>0.54047166666666702</c:v>
                </c:pt>
                <c:pt idx="43">
                  <c:v>0.64226555555555598</c:v>
                </c:pt>
                <c:pt idx="44">
                  <c:v>0.85254166666666698</c:v>
                </c:pt>
                <c:pt idx="45">
                  <c:v>0.51414111111111105</c:v>
                </c:pt>
                <c:pt idx="46">
                  <c:v>1.07999277777778</c:v>
                </c:pt>
                <c:pt idx="47">
                  <c:v>0.57069666666666696</c:v>
                </c:pt>
                <c:pt idx="48">
                  <c:v>0.57390111111111097</c:v>
                </c:pt>
                <c:pt idx="49">
                  <c:v>0.61323361111111097</c:v>
                </c:pt>
                <c:pt idx="50">
                  <c:v>0.85098861111111102</c:v>
                </c:pt>
                <c:pt idx="51">
                  <c:v>0.91720777777777796</c:v>
                </c:pt>
                <c:pt idx="52">
                  <c:v>0.40762833333333298</c:v>
                </c:pt>
                <c:pt idx="53">
                  <c:v>0.43732666666666697</c:v>
                </c:pt>
                <c:pt idx="54">
                  <c:v>0.42353833333333302</c:v>
                </c:pt>
                <c:pt idx="55">
                  <c:v>0.46238083333333302</c:v>
                </c:pt>
                <c:pt idx="56">
                  <c:v>0.56983611111111099</c:v>
                </c:pt>
                <c:pt idx="57">
                  <c:v>0.59198666666666699</c:v>
                </c:pt>
                <c:pt idx="58">
                  <c:v>0.42892166666666698</c:v>
                </c:pt>
                <c:pt idx="59">
                  <c:v>0.46942305555555602</c:v>
                </c:pt>
                <c:pt idx="60">
                  <c:v>0.466699166666667</c:v>
                </c:pt>
                <c:pt idx="61">
                  <c:v>0.47858305555555603</c:v>
                </c:pt>
                <c:pt idx="62">
                  <c:v>0.54446111111111095</c:v>
                </c:pt>
                <c:pt idx="63">
                  <c:v>0.42705749999999998</c:v>
                </c:pt>
                <c:pt idx="64">
                  <c:v>0.53107277777777795</c:v>
                </c:pt>
                <c:pt idx="65">
                  <c:v>0.48173749999999999</c:v>
                </c:pt>
                <c:pt idx="66">
                  <c:v>0.41933138888888899</c:v>
                </c:pt>
                <c:pt idx="67">
                  <c:v>0.44866555555555598</c:v>
                </c:pt>
                <c:pt idx="68">
                  <c:v>0.42491972222222202</c:v>
                </c:pt>
                <c:pt idx="69">
                  <c:v>0.47776388888888899</c:v>
                </c:pt>
                <c:pt idx="70">
                  <c:v>0.56451916666666702</c:v>
                </c:pt>
                <c:pt idx="71">
                  <c:v>0.49323416666666697</c:v>
                </c:pt>
                <c:pt idx="72">
                  <c:v>0.53895305555555595</c:v>
                </c:pt>
                <c:pt idx="73">
                  <c:v>0.45811833333333302</c:v>
                </c:pt>
                <c:pt idx="74">
                  <c:v>0.44145222222222202</c:v>
                </c:pt>
                <c:pt idx="75">
                  <c:v>0.49080472222222199</c:v>
                </c:pt>
                <c:pt idx="76">
                  <c:v>0.48250555555555602</c:v>
                </c:pt>
                <c:pt idx="77">
                  <c:v>0.53008722222222204</c:v>
                </c:pt>
                <c:pt idx="78">
                  <c:v>0.50148166666666705</c:v>
                </c:pt>
                <c:pt idx="79">
                  <c:v>0.50175277777777805</c:v>
                </c:pt>
                <c:pt idx="80">
                  <c:v>0.47282000000000002</c:v>
                </c:pt>
                <c:pt idx="81">
                  <c:v>0.482611944444444</c:v>
                </c:pt>
                <c:pt idx="82">
                  <c:v>0.50746111111111103</c:v>
                </c:pt>
                <c:pt idx="83">
                  <c:v>0.62141277777777804</c:v>
                </c:pt>
                <c:pt idx="84">
                  <c:v>0.61628444444444397</c:v>
                </c:pt>
                <c:pt idx="85">
                  <c:v>0.63345555555555599</c:v>
                </c:pt>
                <c:pt idx="86">
                  <c:v>0.48175499999999999</c:v>
                </c:pt>
                <c:pt idx="87">
                  <c:v>0.491577777777778</c:v>
                </c:pt>
                <c:pt idx="88">
                  <c:v>0.55680805555555601</c:v>
                </c:pt>
                <c:pt idx="89">
                  <c:v>0.58552555555555597</c:v>
                </c:pt>
                <c:pt idx="90">
                  <c:v>0.56369527777777795</c:v>
                </c:pt>
                <c:pt idx="91">
                  <c:v>0.64994694444444401</c:v>
                </c:pt>
                <c:pt idx="92">
                  <c:v>0.52620194444444401</c:v>
                </c:pt>
                <c:pt idx="93">
                  <c:v>0.50391805555555602</c:v>
                </c:pt>
                <c:pt idx="94">
                  <c:v>0.53171083333333302</c:v>
                </c:pt>
                <c:pt idx="95">
                  <c:v>0.58870694444444405</c:v>
                </c:pt>
                <c:pt idx="96">
                  <c:v>0.60194499999999995</c:v>
                </c:pt>
                <c:pt idx="97">
                  <c:v>0.58628944444444397</c:v>
                </c:pt>
                <c:pt idx="98">
                  <c:v>0.61037111111111098</c:v>
                </c:pt>
                <c:pt idx="99">
                  <c:v>0.66191111111111101</c:v>
                </c:pt>
                <c:pt idx="100">
                  <c:v>0.62395250000000002</c:v>
                </c:pt>
                <c:pt idx="101">
                  <c:v>0.68591305555555604</c:v>
                </c:pt>
                <c:pt idx="102">
                  <c:v>0.61751277777777802</c:v>
                </c:pt>
                <c:pt idx="103">
                  <c:v>0.63819388888888895</c:v>
                </c:pt>
                <c:pt idx="104">
                  <c:v>0.57721277777777802</c:v>
                </c:pt>
                <c:pt idx="105">
                  <c:v>0.61841472222222205</c:v>
                </c:pt>
                <c:pt idx="106">
                  <c:v>0.59862305555555595</c:v>
                </c:pt>
                <c:pt idx="107">
                  <c:v>0.45444361111111098</c:v>
                </c:pt>
                <c:pt idx="108">
                  <c:v>0.56801000000000001</c:v>
                </c:pt>
                <c:pt idx="109">
                  <c:v>0.51354222222222201</c:v>
                </c:pt>
                <c:pt idx="110">
                  <c:v>0.541909444444444</c:v>
                </c:pt>
                <c:pt idx="111">
                  <c:v>0.58580861111111104</c:v>
                </c:pt>
                <c:pt idx="112">
                  <c:v>0.67793999999999999</c:v>
                </c:pt>
                <c:pt idx="113">
                  <c:v>0.70083055555555596</c:v>
                </c:pt>
                <c:pt idx="114">
                  <c:v>0.50425972222222204</c:v>
                </c:pt>
                <c:pt idx="115">
                  <c:v>0.620780833333333</c:v>
                </c:pt>
                <c:pt idx="116">
                  <c:v>0.45829166666666699</c:v>
                </c:pt>
                <c:pt idx="117">
                  <c:v>0.47542416666666698</c:v>
                </c:pt>
                <c:pt idx="118">
                  <c:v>0.51248527777777797</c:v>
                </c:pt>
                <c:pt idx="119">
                  <c:v>0.60508138888888896</c:v>
                </c:pt>
                <c:pt idx="120">
                  <c:v>0.46827833333333302</c:v>
                </c:pt>
                <c:pt idx="121">
                  <c:v>0.45373249999999998</c:v>
                </c:pt>
                <c:pt idx="122">
                  <c:v>0.51862666666666701</c:v>
                </c:pt>
                <c:pt idx="123">
                  <c:v>0.48079305555555601</c:v>
                </c:pt>
                <c:pt idx="124">
                  <c:v>0.45293416666666703</c:v>
                </c:pt>
                <c:pt idx="125">
                  <c:v>0.47713694444444399</c:v>
                </c:pt>
                <c:pt idx="126">
                  <c:v>0.49481805555555602</c:v>
                </c:pt>
                <c:pt idx="127">
                  <c:v>0.53932777777777796</c:v>
                </c:pt>
                <c:pt idx="128">
                  <c:v>0.68548027777777798</c:v>
                </c:pt>
                <c:pt idx="129">
                  <c:v>0.600714444444444</c:v>
                </c:pt>
                <c:pt idx="130">
                  <c:v>0.64961583333333295</c:v>
                </c:pt>
                <c:pt idx="131">
                  <c:v>0.65480277777777796</c:v>
                </c:pt>
                <c:pt idx="132">
                  <c:v>0.72081833333333301</c:v>
                </c:pt>
                <c:pt idx="133">
                  <c:v>0.80296361111111103</c:v>
                </c:pt>
                <c:pt idx="134">
                  <c:v>0.71356694444444402</c:v>
                </c:pt>
                <c:pt idx="135">
                  <c:v>0.60525777777777801</c:v>
                </c:pt>
                <c:pt idx="136">
                  <c:v>0.64364361111111101</c:v>
                </c:pt>
                <c:pt idx="137">
                  <c:v>0.67271999999999998</c:v>
                </c:pt>
                <c:pt idx="138">
                  <c:v>0.71189944444444397</c:v>
                </c:pt>
                <c:pt idx="139">
                  <c:v>0.75065166666666705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25-440C-8880-3D154FB3B820}"/>
            </c:ext>
          </c:extLst>
        </c:ser>
        <c:ser>
          <c:idx val="5"/>
          <c:order val="5"/>
          <c:tx>
            <c:strRef>
              <c:f>rt_p_all!$G$1</c:f>
              <c:strCache>
                <c:ptCount val="1"/>
                <c:pt idx="0">
                  <c:v>cump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cat>
            <c:strRef>
              <c:f>rt_p_all!$A$2:$A$141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rt_p_all!$G$2:$G$141</c:f>
              <c:numCache>
                <c:formatCode>General</c:formatCode>
                <c:ptCount val="140"/>
                <c:pt idx="0">
                  <c:v>0.88176666666666703</c:v>
                </c:pt>
                <c:pt idx="1">
                  <c:v>1.2248230555555599</c:v>
                </c:pt>
                <c:pt idx="2">
                  <c:v>0.786503333333333</c:v>
                </c:pt>
                <c:pt idx="3">
                  <c:v>0.76763388888888895</c:v>
                </c:pt>
                <c:pt idx="4">
                  <c:v>0.821194166666667</c:v>
                </c:pt>
                <c:pt idx="5">
                  <c:v>1.45346277777778</c:v>
                </c:pt>
                <c:pt idx="6">
                  <c:v>1.0405424999999999</c:v>
                </c:pt>
                <c:pt idx="7">
                  <c:v>0.69571638888888898</c:v>
                </c:pt>
                <c:pt idx="8">
                  <c:v>0.53753944444444401</c:v>
                </c:pt>
                <c:pt idx="9">
                  <c:v>0.55782416666666701</c:v>
                </c:pt>
                <c:pt idx="10">
                  <c:v>0.54813000000000001</c:v>
                </c:pt>
                <c:pt idx="11">
                  <c:v>0.55307055555555595</c:v>
                </c:pt>
                <c:pt idx="12">
                  <c:v>0.54811444444444402</c:v>
                </c:pt>
                <c:pt idx="13">
                  <c:v>0.54812527777777797</c:v>
                </c:pt>
                <c:pt idx="14">
                  <c:v>0.55306722222222204</c:v>
                </c:pt>
                <c:pt idx="15">
                  <c:v>0.54806944444444405</c:v>
                </c:pt>
                <c:pt idx="16">
                  <c:v>0.65797555555555598</c:v>
                </c:pt>
                <c:pt idx="17">
                  <c:v>0.64854000000000001</c:v>
                </c:pt>
                <c:pt idx="18">
                  <c:v>0.67830444444444404</c:v>
                </c:pt>
                <c:pt idx="19">
                  <c:v>0.95115249999999996</c:v>
                </c:pt>
                <c:pt idx="20">
                  <c:v>0.80014694444444401</c:v>
                </c:pt>
                <c:pt idx="21">
                  <c:v>0.75107055555555602</c:v>
                </c:pt>
                <c:pt idx="22">
                  <c:v>0.68232666666666697</c:v>
                </c:pt>
                <c:pt idx="23">
                  <c:v>0.69954444444444497</c:v>
                </c:pt>
                <c:pt idx="24">
                  <c:v>0.74500694444444404</c:v>
                </c:pt>
                <c:pt idx="25">
                  <c:v>2.2787702777777801</c:v>
                </c:pt>
                <c:pt idx="26">
                  <c:v>0.54925777777777796</c:v>
                </c:pt>
                <c:pt idx="27">
                  <c:v>0.57262277777777804</c:v>
                </c:pt>
                <c:pt idx="28">
                  <c:v>0.62329833333333295</c:v>
                </c:pt>
                <c:pt idx="29">
                  <c:v>0.58314333333333301</c:v>
                </c:pt>
                <c:pt idx="30">
                  <c:v>0.63909416666666696</c:v>
                </c:pt>
                <c:pt idx="31">
                  <c:v>1.25964027777778</c:v>
                </c:pt>
                <c:pt idx="32">
                  <c:v>0.52227277777777803</c:v>
                </c:pt>
                <c:pt idx="33">
                  <c:v>1.35904166666667</c:v>
                </c:pt>
                <c:pt idx="34">
                  <c:v>0.70939305555555598</c:v>
                </c:pt>
                <c:pt idx="35">
                  <c:v>0.61370666666666696</c:v>
                </c:pt>
                <c:pt idx="36">
                  <c:v>0.65001888888888903</c:v>
                </c:pt>
                <c:pt idx="37">
                  <c:v>2.0763258333333301</c:v>
                </c:pt>
                <c:pt idx="38">
                  <c:v>0.83065999999999995</c:v>
                </c:pt>
                <c:pt idx="39">
                  <c:v>2.4521388888888902</c:v>
                </c:pt>
                <c:pt idx="40">
                  <c:v>0.54921138888888898</c:v>
                </c:pt>
                <c:pt idx="41">
                  <c:v>0.57489055555555602</c:v>
                </c:pt>
                <c:pt idx="42">
                  <c:v>0.57213944444444398</c:v>
                </c:pt>
                <c:pt idx="43">
                  <c:v>0.92131861111111102</c:v>
                </c:pt>
                <c:pt idx="44">
                  <c:v>0.47899222222222199</c:v>
                </c:pt>
                <c:pt idx="45">
                  <c:v>0.98631333333333304</c:v>
                </c:pt>
                <c:pt idx="46">
                  <c:v>0.51850222222222198</c:v>
                </c:pt>
                <c:pt idx="47">
                  <c:v>0.62769722222222202</c:v>
                </c:pt>
                <c:pt idx="48">
                  <c:v>0.60864833333333301</c:v>
                </c:pt>
                <c:pt idx="49">
                  <c:v>0.58333500000000005</c:v>
                </c:pt>
                <c:pt idx="50">
                  <c:v>0.52813333333333301</c:v>
                </c:pt>
                <c:pt idx="51">
                  <c:v>0.53947861111111095</c:v>
                </c:pt>
                <c:pt idx="52">
                  <c:v>0.41253027777777801</c:v>
                </c:pt>
                <c:pt idx="53">
                  <c:v>0.43111805555555599</c:v>
                </c:pt>
                <c:pt idx="54">
                  <c:v>0.45903500000000003</c:v>
                </c:pt>
                <c:pt idx="55">
                  <c:v>0.522589722222222</c:v>
                </c:pt>
                <c:pt idx="56">
                  <c:v>0.35346777777777799</c:v>
                </c:pt>
                <c:pt idx="57">
                  <c:v>1.60492777777778</c:v>
                </c:pt>
                <c:pt idx="58">
                  <c:v>0.42261749999999998</c:v>
                </c:pt>
                <c:pt idx="59">
                  <c:v>0.43752111111111103</c:v>
                </c:pt>
                <c:pt idx="60">
                  <c:v>0.46918916666666699</c:v>
                </c:pt>
                <c:pt idx="61">
                  <c:v>0.617526111111111</c:v>
                </c:pt>
                <c:pt idx="62">
                  <c:v>0.36654222222222199</c:v>
                </c:pt>
                <c:pt idx="63">
                  <c:v>0.47816472222222201</c:v>
                </c:pt>
                <c:pt idx="64">
                  <c:v>0.98265722222222196</c:v>
                </c:pt>
                <c:pt idx="65">
                  <c:v>0.70471138888888896</c:v>
                </c:pt>
                <c:pt idx="66">
                  <c:v>0.47879749999999999</c:v>
                </c:pt>
                <c:pt idx="67">
                  <c:v>0.49572666666666698</c:v>
                </c:pt>
                <c:pt idx="68">
                  <c:v>0.50031277777777805</c:v>
                </c:pt>
                <c:pt idx="69">
                  <c:v>0.96012638888888902</c:v>
                </c:pt>
                <c:pt idx="70">
                  <c:v>0.40720194444444402</c:v>
                </c:pt>
                <c:pt idx="71">
                  <c:v>0.54180055555555595</c:v>
                </c:pt>
                <c:pt idx="72">
                  <c:v>0.82101500000000005</c:v>
                </c:pt>
                <c:pt idx="73">
                  <c:v>0.51702000000000004</c:v>
                </c:pt>
                <c:pt idx="74">
                  <c:v>0.51606416666666699</c:v>
                </c:pt>
                <c:pt idx="75">
                  <c:v>0.56881555555555596</c:v>
                </c:pt>
                <c:pt idx="76">
                  <c:v>0.96680694444444404</c:v>
                </c:pt>
                <c:pt idx="77">
                  <c:v>0.75283333333333302</c:v>
                </c:pt>
                <c:pt idx="78">
                  <c:v>0.55991111111111103</c:v>
                </c:pt>
                <c:pt idx="79">
                  <c:v>0.95570833333333305</c:v>
                </c:pt>
                <c:pt idx="80">
                  <c:v>0.52380055555555505</c:v>
                </c:pt>
                <c:pt idx="81">
                  <c:v>0.534808888888889</c:v>
                </c:pt>
                <c:pt idx="82">
                  <c:v>0.54382361111111099</c:v>
                </c:pt>
                <c:pt idx="83">
                  <c:v>1.7674936111111099</c:v>
                </c:pt>
                <c:pt idx="84">
                  <c:v>1.8648975000000001</c:v>
                </c:pt>
                <c:pt idx="85">
                  <c:v>2.68215</c:v>
                </c:pt>
                <c:pt idx="86">
                  <c:v>0.546197222222222</c:v>
                </c:pt>
                <c:pt idx="87">
                  <c:v>0.567635555555556</c:v>
                </c:pt>
                <c:pt idx="88">
                  <c:v>0.54940277777777802</c:v>
                </c:pt>
                <c:pt idx="89">
                  <c:v>2.5684433333333301</c:v>
                </c:pt>
                <c:pt idx="90">
                  <c:v>1.3904049999999999</c:v>
                </c:pt>
                <c:pt idx="91">
                  <c:v>0.68640638888888905</c:v>
                </c:pt>
                <c:pt idx="92">
                  <c:v>0.51295583333333306</c:v>
                </c:pt>
                <c:pt idx="93">
                  <c:v>0.58915277777777797</c:v>
                </c:pt>
                <c:pt idx="94">
                  <c:v>0.63067972222222202</c:v>
                </c:pt>
                <c:pt idx="95">
                  <c:v>0.60900333333333301</c:v>
                </c:pt>
                <c:pt idx="96">
                  <c:v>0.48554750000000002</c:v>
                </c:pt>
                <c:pt idx="97">
                  <c:v>0.48268361111111102</c:v>
                </c:pt>
                <c:pt idx="98">
                  <c:v>0.49957916666666702</c:v>
                </c:pt>
                <c:pt idx="99">
                  <c:v>0.59120361111111097</c:v>
                </c:pt>
                <c:pt idx="100">
                  <c:v>0.40244944444444403</c:v>
                </c:pt>
                <c:pt idx="101">
                  <c:v>1.7275872222222199</c:v>
                </c:pt>
                <c:pt idx="102">
                  <c:v>0.544044722222222</c:v>
                </c:pt>
                <c:pt idx="103">
                  <c:v>0.5095075</c:v>
                </c:pt>
                <c:pt idx="104">
                  <c:v>0.53744722222222197</c:v>
                </c:pt>
                <c:pt idx="105">
                  <c:v>1.315455</c:v>
                </c:pt>
                <c:pt idx="106">
                  <c:v>1.72488888888889</c:v>
                </c:pt>
                <c:pt idx="107">
                  <c:v>0.47468666666666698</c:v>
                </c:pt>
                <c:pt idx="108">
                  <c:v>0.76726111111111095</c:v>
                </c:pt>
                <c:pt idx="109">
                  <c:v>0.52838416666666699</c:v>
                </c:pt>
                <c:pt idx="110">
                  <c:v>0.53899916666666703</c:v>
                </c:pt>
                <c:pt idx="111">
                  <c:v>0.56327222222222195</c:v>
                </c:pt>
                <c:pt idx="112">
                  <c:v>0.82828944444444397</c:v>
                </c:pt>
                <c:pt idx="113">
                  <c:v>2.4756783333333301</c:v>
                </c:pt>
                <c:pt idx="114">
                  <c:v>0.59652361111111096</c:v>
                </c:pt>
                <c:pt idx="115">
                  <c:v>0.81813333333333305</c:v>
                </c:pt>
                <c:pt idx="116">
                  <c:v>0.49135611111111099</c:v>
                </c:pt>
                <c:pt idx="117">
                  <c:v>0.51322583333333305</c:v>
                </c:pt>
                <c:pt idx="118">
                  <c:v>0.485526666666667</c:v>
                </c:pt>
                <c:pt idx="119">
                  <c:v>0.70275527777777802</c:v>
                </c:pt>
                <c:pt idx="120">
                  <c:v>0.536893611111111</c:v>
                </c:pt>
                <c:pt idx="121">
                  <c:v>0.72053722222222205</c:v>
                </c:pt>
                <c:pt idx="122">
                  <c:v>0.59414</c:v>
                </c:pt>
                <c:pt idx="123">
                  <c:v>0.47108944444444401</c:v>
                </c:pt>
                <c:pt idx="124">
                  <c:v>0.49514277777777799</c:v>
                </c:pt>
                <c:pt idx="125">
                  <c:v>0.47601472222222202</c:v>
                </c:pt>
                <c:pt idx="126">
                  <c:v>0.66788694444444396</c:v>
                </c:pt>
                <c:pt idx="127">
                  <c:v>0.63561000000000001</c:v>
                </c:pt>
                <c:pt idx="128">
                  <c:v>0.40657805555555598</c:v>
                </c:pt>
                <c:pt idx="129">
                  <c:v>0.48983472222222202</c:v>
                </c:pt>
                <c:pt idx="130">
                  <c:v>0.52817999999999998</c:v>
                </c:pt>
                <c:pt idx="131">
                  <c:v>0.48284555555555603</c:v>
                </c:pt>
                <c:pt idx="132">
                  <c:v>0.87808305555555599</c:v>
                </c:pt>
                <c:pt idx="133">
                  <c:v>0.84503249999999996</c:v>
                </c:pt>
                <c:pt idx="134">
                  <c:v>0.74144694444444403</c:v>
                </c:pt>
                <c:pt idx="135">
                  <c:v>0.49503111111111098</c:v>
                </c:pt>
                <c:pt idx="136">
                  <c:v>0.50870527777777796</c:v>
                </c:pt>
                <c:pt idx="137">
                  <c:v>0.54534777777777799</c:v>
                </c:pt>
                <c:pt idx="138">
                  <c:v>0.79755194444444399</c:v>
                </c:pt>
                <c:pt idx="139">
                  <c:v>0.65346388888888896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525-440C-8880-3D154FB3B8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0319856"/>
        <c:axId val="807409856"/>
        <c:axId val="1683351712"/>
      </c:area3DChart>
      <c:catAx>
        <c:axId val="450319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409856"/>
        <c:crosses val="autoZero"/>
        <c:auto val="1"/>
        <c:lblAlgn val="ctr"/>
        <c:lblOffset val="100"/>
        <c:noMultiLvlLbl val="0"/>
      </c:catAx>
      <c:valAx>
        <c:axId val="807409856"/>
        <c:scaling>
          <c:orientation val="minMax"/>
          <c:max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0319856"/>
        <c:crosses val="autoZero"/>
        <c:crossBetween val="midCat"/>
      </c:valAx>
      <c:serAx>
        <c:axId val="168335171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409856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20"/>
      <c:rotY val="50"/>
      <c:depthPercent val="2000"/>
      <c:rAngAx val="0"/>
      <c:perspective val="2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8658256795328628E-2"/>
          <c:y val="2.0279419641537146E-2"/>
          <c:w val="0.92873090811417869"/>
          <c:h val="0.81496463785676077"/>
        </c:manualLayout>
      </c:layout>
      <c:area3DChart>
        <c:grouping val="standard"/>
        <c:varyColors val="0"/>
        <c:ser>
          <c:idx val="0"/>
          <c:order val="0"/>
          <c:tx>
            <c:strRef>
              <c:f>pnr_p.runtime!$B$1</c:f>
              <c:strCache>
                <c:ptCount val="1"/>
                <c:pt idx="0">
                  <c:v>mpku</c:v>
                </c:pt>
              </c:strCache>
            </c:strRef>
          </c:tx>
          <c:spPr>
            <a:solidFill>
              <a:srgbClr val="ED1C24">
                <a:lumMod val="20000"/>
                <a:lumOff val="80000"/>
              </a:srgbClr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pnr_p.runtime!$B$2:$B$141</c:f>
              <c:numCache>
                <c:formatCode>General</c:formatCode>
                <c:ptCount val="140"/>
                <c:pt idx="0">
                  <c:v>0.61960527777777796</c:v>
                </c:pt>
                <c:pt idx="1">
                  <c:v>0.64928694444444401</c:v>
                </c:pt>
                <c:pt idx="2">
                  <c:v>0.539384166666667</c:v>
                </c:pt>
                <c:pt idx="3">
                  <c:v>0.56596944444444397</c:v>
                </c:pt>
                <c:pt idx="4">
                  <c:v>0.58870972222222195</c:v>
                </c:pt>
                <c:pt idx="5">
                  <c:v>0.65279777777777803</c:v>
                </c:pt>
                <c:pt idx="6">
                  <c:v>0.601647222222222</c:v>
                </c:pt>
                <c:pt idx="7">
                  <c:v>0.50087777777777798</c:v>
                </c:pt>
                <c:pt idx="8">
                  <c:v>0.68494361111111102</c:v>
                </c:pt>
                <c:pt idx="9">
                  <c:v>0.51495444444444405</c:v>
                </c:pt>
                <c:pt idx="10">
                  <c:v>0.53385388888888896</c:v>
                </c:pt>
                <c:pt idx="11">
                  <c:v>0.53795666666666697</c:v>
                </c:pt>
                <c:pt idx="12">
                  <c:v>0.87033777777777799</c:v>
                </c:pt>
                <c:pt idx="13">
                  <c:v>0.75561222222222202</c:v>
                </c:pt>
                <c:pt idx="14">
                  <c:v>0.45340277777777799</c:v>
                </c:pt>
                <c:pt idx="15">
                  <c:v>0.82301222222222203</c:v>
                </c:pt>
                <c:pt idx="16">
                  <c:v>0.446871944444444</c:v>
                </c:pt>
                <c:pt idx="17">
                  <c:v>0.44317416666666698</c:v>
                </c:pt>
                <c:pt idx="18">
                  <c:v>0.45601833333333303</c:v>
                </c:pt>
                <c:pt idx="19">
                  <c:v>0.49110694444444403</c:v>
                </c:pt>
                <c:pt idx="20">
                  <c:v>0.52139333333333304</c:v>
                </c:pt>
                <c:pt idx="21">
                  <c:v>0.54034722222222198</c:v>
                </c:pt>
                <c:pt idx="22">
                  <c:v>0.45090055555555603</c:v>
                </c:pt>
                <c:pt idx="23">
                  <c:v>0.44306055555555601</c:v>
                </c:pt>
                <c:pt idx="24">
                  <c:v>0.50322805555555505</c:v>
                </c:pt>
                <c:pt idx="25">
                  <c:v>0.63913194444444499</c:v>
                </c:pt>
                <c:pt idx="26">
                  <c:v>0.66386472222222204</c:v>
                </c:pt>
                <c:pt idx="27">
                  <c:v>0.91883527777777796</c:v>
                </c:pt>
                <c:pt idx="28">
                  <c:v>0.50002861111111097</c:v>
                </c:pt>
                <c:pt idx="29">
                  <c:v>0.51963555555555596</c:v>
                </c:pt>
                <c:pt idx="30">
                  <c:v>0.51546527777777795</c:v>
                </c:pt>
                <c:pt idx="31">
                  <c:v>0.61459333333333299</c:v>
                </c:pt>
                <c:pt idx="32">
                  <c:v>0.43073666666666699</c:v>
                </c:pt>
                <c:pt idx="33">
                  <c:v>0.69484749999999995</c:v>
                </c:pt>
                <c:pt idx="34">
                  <c:v>0.47316194444444398</c:v>
                </c:pt>
                <c:pt idx="35">
                  <c:v>0.48833861111111099</c:v>
                </c:pt>
                <c:pt idx="36">
                  <c:v>0.50028027777777795</c:v>
                </c:pt>
                <c:pt idx="37">
                  <c:v>1.0722861111111099</c:v>
                </c:pt>
                <c:pt idx="38">
                  <c:v>0.51499166666666696</c:v>
                </c:pt>
                <c:pt idx="39">
                  <c:v>1.01275972222222</c:v>
                </c:pt>
                <c:pt idx="40">
                  <c:v>0.51305527777777804</c:v>
                </c:pt>
                <c:pt idx="41">
                  <c:v>0.48749611111111102</c:v>
                </c:pt>
                <c:pt idx="42">
                  <c:v>0.52785083333333305</c:v>
                </c:pt>
                <c:pt idx="43">
                  <c:v>0.65327055555555602</c:v>
                </c:pt>
                <c:pt idx="44">
                  <c:v>0.84036305555555502</c:v>
                </c:pt>
                <c:pt idx="45">
                  <c:v>0.60732777777777802</c:v>
                </c:pt>
                <c:pt idx="46">
                  <c:v>1.4558822222222201</c:v>
                </c:pt>
                <c:pt idx="47">
                  <c:v>0.54391500000000004</c:v>
                </c:pt>
                <c:pt idx="48">
                  <c:v>0.53209138888888896</c:v>
                </c:pt>
                <c:pt idx="49">
                  <c:v>0.54204805555555602</c:v>
                </c:pt>
                <c:pt idx="50">
                  <c:v>0.92103138888888902</c:v>
                </c:pt>
                <c:pt idx="51">
                  <c:v>1.3902094444444399</c:v>
                </c:pt>
                <c:pt idx="52">
                  <c:v>0.38199305555555602</c:v>
                </c:pt>
                <c:pt idx="53">
                  <c:v>0.38890416666666699</c:v>
                </c:pt>
                <c:pt idx="54">
                  <c:v>0.38857750000000002</c:v>
                </c:pt>
                <c:pt idx="55">
                  <c:v>0.44181972222222199</c:v>
                </c:pt>
                <c:pt idx="56">
                  <c:v>0.44684694444444401</c:v>
                </c:pt>
                <c:pt idx="57">
                  <c:v>0.488129166666667</c:v>
                </c:pt>
                <c:pt idx="58">
                  <c:v>0.53072750000000002</c:v>
                </c:pt>
                <c:pt idx="59">
                  <c:v>0.40130888888888899</c:v>
                </c:pt>
                <c:pt idx="60">
                  <c:v>0.42388638888888902</c:v>
                </c:pt>
                <c:pt idx="61">
                  <c:v>0.53950972222222204</c:v>
                </c:pt>
                <c:pt idx="62">
                  <c:v>0.452251666666667</c:v>
                </c:pt>
                <c:pt idx="63">
                  <c:v>0.53069611111111104</c:v>
                </c:pt>
                <c:pt idx="64">
                  <c:v>0.54171055555555603</c:v>
                </c:pt>
                <c:pt idx="65">
                  <c:v>0.45495138888888897</c:v>
                </c:pt>
                <c:pt idx="66">
                  <c:v>0.41911749999999998</c:v>
                </c:pt>
                <c:pt idx="67">
                  <c:v>0.40413777777777798</c:v>
                </c:pt>
                <c:pt idx="68">
                  <c:v>0.41752694444444399</c:v>
                </c:pt>
                <c:pt idx="69">
                  <c:v>0.52289194444444398</c:v>
                </c:pt>
                <c:pt idx="70">
                  <c:v>0.67268638888888899</c:v>
                </c:pt>
                <c:pt idx="71">
                  <c:v>0.44359083333333299</c:v>
                </c:pt>
                <c:pt idx="72">
                  <c:v>0.44451499999999999</c:v>
                </c:pt>
                <c:pt idx="73">
                  <c:v>0.47538777777777802</c:v>
                </c:pt>
                <c:pt idx="74">
                  <c:v>0.64396861111111103</c:v>
                </c:pt>
                <c:pt idx="75">
                  <c:v>0.62293916666666704</c:v>
                </c:pt>
                <c:pt idx="76">
                  <c:v>0.53527694444444396</c:v>
                </c:pt>
                <c:pt idx="77">
                  <c:v>0.496450277777778</c:v>
                </c:pt>
                <c:pt idx="78">
                  <c:v>0.51454805555555605</c:v>
                </c:pt>
                <c:pt idx="79">
                  <c:v>0.39897472222222202</c:v>
                </c:pt>
                <c:pt idx="80">
                  <c:v>0.44491611111111101</c:v>
                </c:pt>
                <c:pt idx="81">
                  <c:v>0.62442888888888903</c:v>
                </c:pt>
                <c:pt idx="82">
                  <c:v>0.63395083333333302</c:v>
                </c:pt>
                <c:pt idx="83">
                  <c:v>0.54824527777777798</c:v>
                </c:pt>
                <c:pt idx="84">
                  <c:v>0.71808638888888898</c:v>
                </c:pt>
                <c:pt idx="85">
                  <c:v>0.71234777777777802</c:v>
                </c:pt>
                <c:pt idx="86">
                  <c:v>0.45338555555555599</c:v>
                </c:pt>
                <c:pt idx="87">
                  <c:v>0.459826944444444</c:v>
                </c:pt>
                <c:pt idx="88">
                  <c:v>0.448379722222222</c:v>
                </c:pt>
                <c:pt idx="89">
                  <c:v>0.64407555555555596</c:v>
                </c:pt>
                <c:pt idx="90">
                  <c:v>0.51356111111111102</c:v>
                </c:pt>
                <c:pt idx="91">
                  <c:v>0.72222500000000001</c:v>
                </c:pt>
                <c:pt idx="92">
                  <c:v>0.463021944444444</c:v>
                </c:pt>
                <c:pt idx="93">
                  <c:v>0.44825666666666703</c:v>
                </c:pt>
                <c:pt idx="94">
                  <c:v>0.50198611111111102</c:v>
                </c:pt>
                <c:pt idx="95">
                  <c:v>0.48408055555555601</c:v>
                </c:pt>
                <c:pt idx="96">
                  <c:v>0.4669275</c:v>
                </c:pt>
                <c:pt idx="97">
                  <c:v>0.47100222222222199</c:v>
                </c:pt>
                <c:pt idx="98">
                  <c:v>0.48809972222222198</c:v>
                </c:pt>
                <c:pt idx="99">
                  <c:v>0.50558083333333304</c:v>
                </c:pt>
                <c:pt idx="100">
                  <c:v>0.51848722222222199</c:v>
                </c:pt>
                <c:pt idx="101">
                  <c:v>0.58911861111111097</c:v>
                </c:pt>
                <c:pt idx="102">
                  <c:v>0.483908333333333</c:v>
                </c:pt>
                <c:pt idx="103">
                  <c:v>0.50155027777777805</c:v>
                </c:pt>
                <c:pt idx="104">
                  <c:v>0.50958388888888895</c:v>
                </c:pt>
                <c:pt idx="105">
                  <c:v>0.57404638888888904</c:v>
                </c:pt>
                <c:pt idx="106">
                  <c:v>0.54620694444444395</c:v>
                </c:pt>
                <c:pt idx="107">
                  <c:v>0.42103111111111102</c:v>
                </c:pt>
                <c:pt idx="108">
                  <c:v>0.55947250000000004</c:v>
                </c:pt>
                <c:pt idx="109">
                  <c:v>0.48650638888888897</c:v>
                </c:pt>
                <c:pt idx="110">
                  <c:v>0.49342833333333302</c:v>
                </c:pt>
                <c:pt idx="111">
                  <c:v>0.50475250000000005</c:v>
                </c:pt>
                <c:pt idx="112">
                  <c:v>0.54961416666666696</c:v>
                </c:pt>
                <c:pt idx="113">
                  <c:v>0.733476111111111</c:v>
                </c:pt>
                <c:pt idx="114">
                  <c:v>0.42573</c:v>
                </c:pt>
                <c:pt idx="115">
                  <c:v>0.596106388888889</c:v>
                </c:pt>
                <c:pt idx="116">
                  <c:v>0.41404166666666697</c:v>
                </c:pt>
                <c:pt idx="117">
                  <c:v>0.412655277777778</c:v>
                </c:pt>
                <c:pt idx="118">
                  <c:v>0.421985833333333</c:v>
                </c:pt>
                <c:pt idx="119">
                  <c:v>0.45217944444444402</c:v>
                </c:pt>
                <c:pt idx="120">
                  <c:v>0.46990972222222199</c:v>
                </c:pt>
                <c:pt idx="121">
                  <c:v>0.464123333333333</c:v>
                </c:pt>
                <c:pt idx="122">
                  <c:v>0.54845194444444401</c:v>
                </c:pt>
                <c:pt idx="123">
                  <c:v>0.458878333333333</c:v>
                </c:pt>
                <c:pt idx="124">
                  <c:v>0.495500833333333</c:v>
                </c:pt>
                <c:pt idx="125">
                  <c:v>0.48961055555555599</c:v>
                </c:pt>
                <c:pt idx="126">
                  <c:v>0.50727750000000005</c:v>
                </c:pt>
                <c:pt idx="127">
                  <c:v>0.49862222222222202</c:v>
                </c:pt>
                <c:pt idx="128">
                  <c:v>0.492424722222222</c:v>
                </c:pt>
                <c:pt idx="129">
                  <c:v>0.47440277777777801</c:v>
                </c:pt>
                <c:pt idx="130">
                  <c:v>0.43713277777777798</c:v>
                </c:pt>
                <c:pt idx="131">
                  <c:v>0.45236416666666701</c:v>
                </c:pt>
                <c:pt idx="132">
                  <c:v>0.52496500000000001</c:v>
                </c:pt>
                <c:pt idx="133">
                  <c:v>0.63597250000000005</c:v>
                </c:pt>
                <c:pt idx="134">
                  <c:v>0.54306666666666703</c:v>
                </c:pt>
                <c:pt idx="135">
                  <c:v>0.46120166666666701</c:v>
                </c:pt>
                <c:pt idx="136">
                  <c:v>0.44488388888888902</c:v>
                </c:pt>
                <c:pt idx="137">
                  <c:v>0.47297444444444398</c:v>
                </c:pt>
                <c:pt idx="138">
                  <c:v>0.54818166666666701</c:v>
                </c:pt>
                <c:pt idx="139">
                  <c:v>0.50243249999999995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CA-4480-A58C-242D6A57C3B1}"/>
            </c:ext>
          </c:extLst>
        </c:ser>
        <c:ser>
          <c:idx val="1"/>
          <c:order val="1"/>
          <c:tx>
            <c:strRef>
              <c:f>pnr_p.runtime!$C$1</c:f>
              <c:strCache>
                <c:ptCount val="1"/>
                <c:pt idx="0">
                  <c:v>seu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pnr_p.runtime!$C$2:$C$141</c:f>
              <c:numCache>
                <c:formatCode>General</c:formatCode>
                <c:ptCount val="140"/>
                <c:pt idx="0">
                  <c:v>0.56372500000000003</c:v>
                </c:pt>
                <c:pt idx="1">
                  <c:v>0.64985499999999996</c:v>
                </c:pt>
                <c:pt idx="2">
                  <c:v>0.61520111111111098</c:v>
                </c:pt>
                <c:pt idx="3">
                  <c:v>0.59808027777777795</c:v>
                </c:pt>
                <c:pt idx="4">
                  <c:v>0.60172999999999999</c:v>
                </c:pt>
                <c:pt idx="5">
                  <c:v>0.69401138888888902</c:v>
                </c:pt>
                <c:pt idx="6">
                  <c:v>0.64761416666666705</c:v>
                </c:pt>
                <c:pt idx="7">
                  <c:v>0.54952277777777803</c:v>
                </c:pt>
                <c:pt idx="8">
                  <c:v>0.67344722222222198</c:v>
                </c:pt>
                <c:pt idx="9">
                  <c:v>0.55097972222222202</c:v>
                </c:pt>
                <c:pt idx="10">
                  <c:v>0.55294666666666703</c:v>
                </c:pt>
                <c:pt idx="11">
                  <c:v>0.53800250000000005</c:v>
                </c:pt>
                <c:pt idx="12">
                  <c:v>1.09532583333333</c:v>
                </c:pt>
                <c:pt idx="13">
                  <c:v>0.65458638888888898</c:v>
                </c:pt>
                <c:pt idx="14">
                  <c:v>0.45112805555555602</c:v>
                </c:pt>
                <c:pt idx="15">
                  <c:v>0.73222527777777802</c:v>
                </c:pt>
                <c:pt idx="16">
                  <c:v>0.58994444444444405</c:v>
                </c:pt>
                <c:pt idx="17">
                  <c:v>0.58346888888888904</c:v>
                </c:pt>
                <c:pt idx="18">
                  <c:v>0.60402388888888903</c:v>
                </c:pt>
                <c:pt idx="19">
                  <c:v>0.64641861111111099</c:v>
                </c:pt>
                <c:pt idx="20">
                  <c:v>0.63480499999999995</c:v>
                </c:pt>
                <c:pt idx="21">
                  <c:v>0.66923666666666703</c:v>
                </c:pt>
                <c:pt idx="22">
                  <c:v>0.61458944444444397</c:v>
                </c:pt>
                <c:pt idx="23">
                  <c:v>0.60570638888888895</c:v>
                </c:pt>
                <c:pt idx="24">
                  <c:v>0.50791027777777797</c:v>
                </c:pt>
                <c:pt idx="25">
                  <c:v>0.622712222222222</c:v>
                </c:pt>
                <c:pt idx="26">
                  <c:v>0.59787944444444396</c:v>
                </c:pt>
                <c:pt idx="27">
                  <c:v>0.60052611111111098</c:v>
                </c:pt>
                <c:pt idx="28">
                  <c:v>0.51624388888888895</c:v>
                </c:pt>
                <c:pt idx="29">
                  <c:v>0.52378444444444405</c:v>
                </c:pt>
                <c:pt idx="30">
                  <c:v>0.54467666666666703</c:v>
                </c:pt>
                <c:pt idx="31">
                  <c:v>0.61379583333333299</c:v>
                </c:pt>
                <c:pt idx="32">
                  <c:v>0.486518333333333</c:v>
                </c:pt>
                <c:pt idx="33">
                  <c:v>0.60672194444444405</c:v>
                </c:pt>
                <c:pt idx="34">
                  <c:v>0.51612361111111105</c:v>
                </c:pt>
                <c:pt idx="35">
                  <c:v>0.50090888888888896</c:v>
                </c:pt>
                <c:pt idx="36">
                  <c:v>0.54160611111111101</c:v>
                </c:pt>
                <c:pt idx="37">
                  <c:v>0.78811638888888902</c:v>
                </c:pt>
                <c:pt idx="38">
                  <c:v>0.52575527777777797</c:v>
                </c:pt>
                <c:pt idx="39">
                  <c:v>0.70168888888888903</c:v>
                </c:pt>
                <c:pt idx="40">
                  <c:v>0.52563361111111095</c:v>
                </c:pt>
                <c:pt idx="41">
                  <c:v>0.51839638888888895</c:v>
                </c:pt>
                <c:pt idx="42">
                  <c:v>0.56124499999999999</c:v>
                </c:pt>
                <c:pt idx="43">
                  <c:v>0.59703944444444401</c:v>
                </c:pt>
                <c:pt idx="44">
                  <c:v>0.66468694444444398</c:v>
                </c:pt>
                <c:pt idx="45">
                  <c:v>0.53195277777777805</c:v>
                </c:pt>
                <c:pt idx="46">
                  <c:v>0.76166527777777804</c:v>
                </c:pt>
                <c:pt idx="47">
                  <c:v>0.55051277777777796</c:v>
                </c:pt>
                <c:pt idx="48">
                  <c:v>0.59695111111111099</c:v>
                </c:pt>
                <c:pt idx="49">
                  <c:v>0.60051750000000004</c:v>
                </c:pt>
                <c:pt idx="50">
                  <c:v>0.94463055555555597</c:v>
                </c:pt>
                <c:pt idx="51">
                  <c:v>1.53506638888889</c:v>
                </c:pt>
                <c:pt idx="52">
                  <c:v>0.45027472222222198</c:v>
                </c:pt>
                <c:pt idx="53">
                  <c:v>0.452006388888889</c:v>
                </c:pt>
                <c:pt idx="54">
                  <c:v>0.45970666666666699</c:v>
                </c:pt>
                <c:pt idx="55">
                  <c:v>0.48526666666666701</c:v>
                </c:pt>
                <c:pt idx="56">
                  <c:v>0.44140055555555602</c:v>
                </c:pt>
                <c:pt idx="57">
                  <c:v>0.83464694444444398</c:v>
                </c:pt>
                <c:pt idx="58">
                  <c:v>0.414002777777778</c:v>
                </c:pt>
                <c:pt idx="59">
                  <c:v>0.40743222222222197</c:v>
                </c:pt>
                <c:pt idx="60">
                  <c:v>0.44467222222222202</c:v>
                </c:pt>
                <c:pt idx="61">
                  <c:v>0.42805777777777798</c:v>
                </c:pt>
                <c:pt idx="62">
                  <c:v>0.47567861111111098</c:v>
                </c:pt>
                <c:pt idx="63">
                  <c:v>0.41429749999999999</c:v>
                </c:pt>
                <c:pt idx="64">
                  <c:v>0.48649638888888902</c:v>
                </c:pt>
                <c:pt idx="65">
                  <c:v>0.48809055555555603</c:v>
                </c:pt>
                <c:pt idx="66">
                  <c:v>0.44628583333333299</c:v>
                </c:pt>
                <c:pt idx="67">
                  <c:v>0.42830972222222202</c:v>
                </c:pt>
                <c:pt idx="68">
                  <c:v>0.44748916666666699</c:v>
                </c:pt>
                <c:pt idx="69">
                  <c:v>0.50239694444444405</c:v>
                </c:pt>
                <c:pt idx="70">
                  <c:v>0.58751444444444401</c:v>
                </c:pt>
                <c:pt idx="71">
                  <c:v>0.46985666666666698</c:v>
                </c:pt>
                <c:pt idx="72">
                  <c:v>0.522573333333333</c:v>
                </c:pt>
                <c:pt idx="73">
                  <c:v>0.43287527777777801</c:v>
                </c:pt>
                <c:pt idx="74">
                  <c:v>0.42984499999999998</c:v>
                </c:pt>
                <c:pt idx="75">
                  <c:v>0.45095083333333302</c:v>
                </c:pt>
                <c:pt idx="76">
                  <c:v>0.69230944444444398</c:v>
                </c:pt>
                <c:pt idx="77">
                  <c:v>0.48729388888888903</c:v>
                </c:pt>
                <c:pt idx="78">
                  <c:v>0.46154250000000002</c:v>
                </c:pt>
                <c:pt idx="79">
                  <c:v>0.483189166666667</c:v>
                </c:pt>
                <c:pt idx="80">
                  <c:v>0.46605333333333299</c:v>
                </c:pt>
                <c:pt idx="81">
                  <c:v>0.46623944444444398</c:v>
                </c:pt>
                <c:pt idx="82">
                  <c:v>0.48471583333333301</c:v>
                </c:pt>
                <c:pt idx="83">
                  <c:v>0.60659138888888897</c:v>
                </c:pt>
                <c:pt idx="84">
                  <c:v>0.56686638888888896</c:v>
                </c:pt>
                <c:pt idx="85">
                  <c:v>0.55211916666666705</c:v>
                </c:pt>
                <c:pt idx="86">
                  <c:v>0.46702833333333299</c:v>
                </c:pt>
                <c:pt idx="87">
                  <c:v>0.48157583333333298</c:v>
                </c:pt>
                <c:pt idx="88">
                  <c:v>0.49384555555555598</c:v>
                </c:pt>
                <c:pt idx="89">
                  <c:v>0.65067611111111101</c:v>
                </c:pt>
                <c:pt idx="90">
                  <c:v>0.56659138888888905</c:v>
                </c:pt>
                <c:pt idx="91">
                  <c:v>0.56224805555555601</c:v>
                </c:pt>
                <c:pt idx="92">
                  <c:v>0.49066805555555598</c:v>
                </c:pt>
                <c:pt idx="93">
                  <c:v>0.50255666666666698</c:v>
                </c:pt>
                <c:pt idx="94">
                  <c:v>0.50473638888888905</c:v>
                </c:pt>
                <c:pt idx="95">
                  <c:v>0.489137777777778</c:v>
                </c:pt>
                <c:pt idx="96">
                  <c:v>0.44371805555555599</c:v>
                </c:pt>
                <c:pt idx="97">
                  <c:v>0.49319833333333302</c:v>
                </c:pt>
                <c:pt idx="98">
                  <c:v>0.501813888888889</c:v>
                </c:pt>
                <c:pt idx="99">
                  <c:v>0.49808583333333301</c:v>
                </c:pt>
                <c:pt idx="100">
                  <c:v>0.55636249999999998</c:v>
                </c:pt>
                <c:pt idx="101">
                  <c:v>0.537351388888889</c:v>
                </c:pt>
                <c:pt idx="102">
                  <c:v>0.53752111111111101</c:v>
                </c:pt>
                <c:pt idx="103">
                  <c:v>0.51353749999999998</c:v>
                </c:pt>
                <c:pt idx="104">
                  <c:v>0.56145611111111104</c:v>
                </c:pt>
                <c:pt idx="105">
                  <c:v>0.56835444444444405</c:v>
                </c:pt>
                <c:pt idx="106">
                  <c:v>0.59201055555555604</c:v>
                </c:pt>
                <c:pt idx="107">
                  <c:v>0.43276611111111102</c:v>
                </c:pt>
                <c:pt idx="108">
                  <c:v>0.56019833333333302</c:v>
                </c:pt>
                <c:pt idx="109">
                  <c:v>0.52832277777777803</c:v>
                </c:pt>
                <c:pt idx="110">
                  <c:v>0.53332194444444403</c:v>
                </c:pt>
                <c:pt idx="111">
                  <c:v>0.54368055555555606</c:v>
                </c:pt>
                <c:pt idx="112">
                  <c:v>0.584768888888889</c:v>
                </c:pt>
                <c:pt idx="113">
                  <c:v>0.69162416666666704</c:v>
                </c:pt>
                <c:pt idx="114">
                  <c:v>0.48413666666666699</c:v>
                </c:pt>
                <c:pt idx="115">
                  <c:v>0.62692166666666704</c:v>
                </c:pt>
                <c:pt idx="116">
                  <c:v>0.46507805555555598</c:v>
                </c:pt>
                <c:pt idx="117">
                  <c:v>0.46850944444444398</c:v>
                </c:pt>
                <c:pt idx="118">
                  <c:v>0.481545277777778</c:v>
                </c:pt>
                <c:pt idx="119">
                  <c:v>0.49768388888888898</c:v>
                </c:pt>
                <c:pt idx="120">
                  <c:v>0.49261694444444398</c:v>
                </c:pt>
                <c:pt idx="121">
                  <c:v>0.47234916666666699</c:v>
                </c:pt>
                <c:pt idx="122">
                  <c:v>0.48918027777777801</c:v>
                </c:pt>
                <c:pt idx="123">
                  <c:v>0.43565888888888898</c:v>
                </c:pt>
                <c:pt idx="124">
                  <c:v>0.45571333333333303</c:v>
                </c:pt>
                <c:pt idx="125">
                  <c:v>0.461336111111111</c:v>
                </c:pt>
                <c:pt idx="126">
                  <c:v>0.50907472222222205</c:v>
                </c:pt>
                <c:pt idx="127">
                  <c:v>0.51364500000000002</c:v>
                </c:pt>
                <c:pt idx="128">
                  <c:v>0.51780833333333298</c:v>
                </c:pt>
                <c:pt idx="129">
                  <c:v>0.45603500000000002</c:v>
                </c:pt>
                <c:pt idx="130">
                  <c:v>0.454836111111111</c:v>
                </c:pt>
                <c:pt idx="131">
                  <c:v>0.483062222222222</c:v>
                </c:pt>
                <c:pt idx="132">
                  <c:v>0.50322250000000002</c:v>
                </c:pt>
                <c:pt idx="133">
                  <c:v>0.52365694444444399</c:v>
                </c:pt>
                <c:pt idx="134">
                  <c:v>0.52151333333333305</c:v>
                </c:pt>
                <c:pt idx="135">
                  <c:v>0.46580555555555597</c:v>
                </c:pt>
                <c:pt idx="136">
                  <c:v>0.46465611111111099</c:v>
                </c:pt>
                <c:pt idx="137">
                  <c:v>0.44910166666666701</c:v>
                </c:pt>
                <c:pt idx="138">
                  <c:v>0.461386111111111</c:v>
                </c:pt>
                <c:pt idx="139">
                  <c:v>0.49782611111111102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CA-4480-A58C-242D6A57C3B1}"/>
            </c:ext>
          </c:extLst>
        </c:ser>
        <c:ser>
          <c:idx val="2"/>
          <c:order val="2"/>
          <c:tx>
            <c:strRef>
              <c:f>pnr_p.runtime!$D$1</c:f>
              <c:strCache>
                <c:ptCount val="1"/>
                <c:pt idx="0">
                  <c:v>utda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pnr_p.runtime!$D$2:$D$141</c:f>
              <c:numCache>
                <c:formatCode>General</c:formatCode>
                <c:ptCount val="140"/>
                <c:pt idx="0">
                  <c:v>0.65790333333333295</c:v>
                </c:pt>
                <c:pt idx="1">
                  <c:v>0.74930805555555602</c:v>
                </c:pt>
                <c:pt idx="2">
                  <c:v>0.72162361111111095</c:v>
                </c:pt>
                <c:pt idx="3">
                  <c:v>0.72790250000000001</c:v>
                </c:pt>
                <c:pt idx="4">
                  <c:v>0.72330166666666695</c:v>
                </c:pt>
                <c:pt idx="5">
                  <c:v>0.768913333333333</c:v>
                </c:pt>
                <c:pt idx="6">
                  <c:v>0.76957194444444499</c:v>
                </c:pt>
                <c:pt idx="7">
                  <c:v>0.66261333333333305</c:v>
                </c:pt>
                <c:pt idx="8">
                  <c:v>0.70412833333333302</c:v>
                </c:pt>
                <c:pt idx="9">
                  <c:v>0.62730166666666698</c:v>
                </c:pt>
                <c:pt idx="10">
                  <c:v>0.63287583333333297</c:v>
                </c:pt>
                <c:pt idx="11">
                  <c:v>0.647946111111111</c:v>
                </c:pt>
                <c:pt idx="12">
                  <c:v>0.86314749999999996</c:v>
                </c:pt>
                <c:pt idx="13">
                  <c:v>0.728646388888889</c:v>
                </c:pt>
                <c:pt idx="14">
                  <c:v>0.54127555555555595</c:v>
                </c:pt>
                <c:pt idx="15">
                  <c:v>0.79128888888888904</c:v>
                </c:pt>
                <c:pt idx="16">
                  <c:v>0.46934111111111099</c:v>
                </c:pt>
                <c:pt idx="17">
                  <c:v>0.48136305555555597</c:v>
                </c:pt>
                <c:pt idx="18">
                  <c:v>0.49014777777777802</c:v>
                </c:pt>
                <c:pt idx="19">
                  <c:v>0.53181250000000002</c:v>
                </c:pt>
                <c:pt idx="20">
                  <c:v>0.53190194444444405</c:v>
                </c:pt>
                <c:pt idx="21">
                  <c:v>0.54177111111111098</c:v>
                </c:pt>
                <c:pt idx="22">
                  <c:v>0.47477000000000003</c:v>
                </c:pt>
                <c:pt idx="23">
                  <c:v>0.50832416666666702</c:v>
                </c:pt>
                <c:pt idx="24">
                  <c:v>0.58451222222222199</c:v>
                </c:pt>
                <c:pt idx="25">
                  <c:v>0.68506</c:v>
                </c:pt>
                <c:pt idx="26">
                  <c:v>0.62895500000000004</c:v>
                </c:pt>
                <c:pt idx="27">
                  <c:v>0.66156555555555596</c:v>
                </c:pt>
                <c:pt idx="28">
                  <c:v>0.59766222222222198</c:v>
                </c:pt>
                <c:pt idx="29">
                  <c:v>0.59627666666666701</c:v>
                </c:pt>
                <c:pt idx="30">
                  <c:v>0.58448416666666703</c:v>
                </c:pt>
                <c:pt idx="31">
                  <c:v>0.62301499999999999</c:v>
                </c:pt>
                <c:pt idx="32">
                  <c:v>0.47474333333333302</c:v>
                </c:pt>
                <c:pt idx="33">
                  <c:v>0.59837833333333301</c:v>
                </c:pt>
                <c:pt idx="34">
                  <c:v>0.50600944444444396</c:v>
                </c:pt>
                <c:pt idx="35">
                  <c:v>0.48592666666666701</c:v>
                </c:pt>
                <c:pt idx="36">
                  <c:v>0.53767472222222201</c:v>
                </c:pt>
                <c:pt idx="37">
                  <c:v>0.66657833333333305</c:v>
                </c:pt>
                <c:pt idx="38">
                  <c:v>0.50235055555555597</c:v>
                </c:pt>
                <c:pt idx="39">
                  <c:v>0.66291694444444405</c:v>
                </c:pt>
                <c:pt idx="40">
                  <c:v>0.58839138888888898</c:v>
                </c:pt>
                <c:pt idx="41">
                  <c:v>0.60518583333333298</c:v>
                </c:pt>
                <c:pt idx="42">
                  <c:v>0.56831500000000001</c:v>
                </c:pt>
                <c:pt idx="43">
                  <c:v>0.70096388888888905</c:v>
                </c:pt>
                <c:pt idx="44">
                  <c:v>0.686941111111111</c:v>
                </c:pt>
                <c:pt idx="45">
                  <c:v>0.54972777777777804</c:v>
                </c:pt>
                <c:pt idx="46">
                  <c:v>0.78893666666666695</c:v>
                </c:pt>
                <c:pt idx="47">
                  <c:v>0.58925111111111095</c:v>
                </c:pt>
                <c:pt idx="48">
                  <c:v>0.563024722222222</c:v>
                </c:pt>
                <c:pt idx="49">
                  <c:v>0.54403444444444404</c:v>
                </c:pt>
                <c:pt idx="50">
                  <c:v>0.79919472222222199</c:v>
                </c:pt>
                <c:pt idx="51">
                  <c:v>3.2829283333333299</c:v>
                </c:pt>
                <c:pt idx="52">
                  <c:v>0.40865416666666698</c:v>
                </c:pt>
                <c:pt idx="53">
                  <c:v>0.41631444444444399</c:v>
                </c:pt>
                <c:pt idx="54">
                  <c:v>0.44502666666666701</c:v>
                </c:pt>
                <c:pt idx="55">
                  <c:v>0.43965944444444399</c:v>
                </c:pt>
                <c:pt idx="56">
                  <c:v>0.55762611111111104</c:v>
                </c:pt>
                <c:pt idx="57">
                  <c:v>0.64124222222222205</c:v>
                </c:pt>
                <c:pt idx="58">
                  <c:v>0.49644333333333301</c:v>
                </c:pt>
                <c:pt idx="59">
                  <c:v>0.52920583333333304</c:v>
                </c:pt>
                <c:pt idx="60">
                  <c:v>0.53934833333333299</c:v>
                </c:pt>
                <c:pt idx="61">
                  <c:v>0.540062222222222</c:v>
                </c:pt>
                <c:pt idx="62">
                  <c:v>0.60171944444444403</c:v>
                </c:pt>
                <c:pt idx="63">
                  <c:v>0.52550944444444403</c:v>
                </c:pt>
                <c:pt idx="64">
                  <c:v>0.51073722222222195</c:v>
                </c:pt>
                <c:pt idx="65">
                  <c:v>0.54175833333333301</c:v>
                </c:pt>
                <c:pt idx="66">
                  <c:v>0.477629722222222</c:v>
                </c:pt>
                <c:pt idx="67">
                  <c:v>0.47785777777777799</c:v>
                </c:pt>
                <c:pt idx="68">
                  <c:v>0.47768861111111099</c:v>
                </c:pt>
                <c:pt idx="69">
                  <c:v>0.53973222222222195</c:v>
                </c:pt>
                <c:pt idx="70">
                  <c:v>0.54667333333333301</c:v>
                </c:pt>
                <c:pt idx="71">
                  <c:v>0.51054222222222201</c:v>
                </c:pt>
                <c:pt idx="72">
                  <c:v>0.5104225</c:v>
                </c:pt>
                <c:pt idx="73">
                  <c:v>0.46946777777777798</c:v>
                </c:pt>
                <c:pt idx="74">
                  <c:v>0.54156777777777798</c:v>
                </c:pt>
                <c:pt idx="75">
                  <c:v>0.48459722222222201</c:v>
                </c:pt>
                <c:pt idx="76">
                  <c:v>0.53423972222222205</c:v>
                </c:pt>
                <c:pt idx="77">
                  <c:v>0.52281694444444404</c:v>
                </c:pt>
                <c:pt idx="78">
                  <c:v>0.49641888888888902</c:v>
                </c:pt>
                <c:pt idx="79">
                  <c:v>0.51826000000000005</c:v>
                </c:pt>
                <c:pt idx="80">
                  <c:v>0.47991666666666699</c:v>
                </c:pt>
                <c:pt idx="81">
                  <c:v>0.50884805555555601</c:v>
                </c:pt>
                <c:pt idx="82">
                  <c:v>0.49464694444444401</c:v>
                </c:pt>
                <c:pt idx="83">
                  <c:v>0.56591694444444396</c:v>
                </c:pt>
                <c:pt idx="84">
                  <c:v>0.60307444444444402</c:v>
                </c:pt>
                <c:pt idx="85">
                  <c:v>0.55576722222222197</c:v>
                </c:pt>
                <c:pt idx="86">
                  <c:v>0.49582638888888902</c:v>
                </c:pt>
                <c:pt idx="87">
                  <c:v>0.49411527777777797</c:v>
                </c:pt>
                <c:pt idx="88">
                  <c:v>0.54963083333333296</c:v>
                </c:pt>
                <c:pt idx="89">
                  <c:v>0.632507222222222</c:v>
                </c:pt>
                <c:pt idx="90">
                  <c:v>0.63065527777777797</c:v>
                </c:pt>
                <c:pt idx="91">
                  <c:v>0.60542777777777801</c:v>
                </c:pt>
                <c:pt idx="92">
                  <c:v>0.54022083333333304</c:v>
                </c:pt>
                <c:pt idx="93">
                  <c:v>0.54988916666666698</c:v>
                </c:pt>
                <c:pt idx="94">
                  <c:v>0.57094222222222202</c:v>
                </c:pt>
                <c:pt idx="95">
                  <c:v>0.55022666666666697</c:v>
                </c:pt>
                <c:pt idx="96">
                  <c:v>0.49252333333333298</c:v>
                </c:pt>
                <c:pt idx="97">
                  <c:v>0.51503666666666703</c:v>
                </c:pt>
                <c:pt idx="98">
                  <c:v>0.52657416666666701</c:v>
                </c:pt>
                <c:pt idx="99">
                  <c:v>0.51310194444444401</c:v>
                </c:pt>
                <c:pt idx="100">
                  <c:v>0.55499138888888899</c:v>
                </c:pt>
                <c:pt idx="101">
                  <c:v>0.55420166666666704</c:v>
                </c:pt>
                <c:pt idx="102">
                  <c:v>0.53416638888888901</c:v>
                </c:pt>
                <c:pt idx="103">
                  <c:v>0.52188833333333295</c:v>
                </c:pt>
                <c:pt idx="104">
                  <c:v>0.55144222222222194</c:v>
                </c:pt>
                <c:pt idx="105">
                  <c:v>0.60783777777777803</c:v>
                </c:pt>
                <c:pt idx="106">
                  <c:v>0.58357361111111095</c:v>
                </c:pt>
                <c:pt idx="107">
                  <c:v>0.43845555555555599</c:v>
                </c:pt>
                <c:pt idx="108">
                  <c:v>0.60390750000000004</c:v>
                </c:pt>
                <c:pt idx="109">
                  <c:v>0.55347166666666703</c:v>
                </c:pt>
                <c:pt idx="110">
                  <c:v>0.541656111111111</c:v>
                </c:pt>
                <c:pt idx="111">
                  <c:v>0.56295027777777795</c:v>
                </c:pt>
                <c:pt idx="112">
                  <c:v>0.59259249999999997</c:v>
                </c:pt>
                <c:pt idx="113">
                  <c:v>0.62386833333333302</c:v>
                </c:pt>
                <c:pt idx="114">
                  <c:v>0.47943611111111101</c:v>
                </c:pt>
                <c:pt idx="115">
                  <c:v>0.62860416666666696</c:v>
                </c:pt>
                <c:pt idx="116">
                  <c:v>0.45414666666666698</c:v>
                </c:pt>
                <c:pt idx="117">
                  <c:v>0.44895222222222197</c:v>
                </c:pt>
                <c:pt idx="118">
                  <c:v>0.45899166666666702</c:v>
                </c:pt>
                <c:pt idx="119">
                  <c:v>0.47049083333333303</c:v>
                </c:pt>
                <c:pt idx="120">
                  <c:v>0.471588888888889</c:v>
                </c:pt>
                <c:pt idx="121">
                  <c:v>0.433831666666667</c:v>
                </c:pt>
                <c:pt idx="122">
                  <c:v>0.50128555555555598</c:v>
                </c:pt>
                <c:pt idx="123">
                  <c:v>0.44963555555555601</c:v>
                </c:pt>
                <c:pt idx="124">
                  <c:v>0.45214777777777798</c:v>
                </c:pt>
                <c:pt idx="125">
                  <c:v>0.46381305555555602</c:v>
                </c:pt>
                <c:pt idx="126">
                  <c:v>0.50355277777777796</c:v>
                </c:pt>
                <c:pt idx="127">
                  <c:v>0.48798555555555601</c:v>
                </c:pt>
                <c:pt idx="128">
                  <c:v>0.49158694444444401</c:v>
                </c:pt>
                <c:pt idx="129">
                  <c:v>0.459208611111111</c:v>
                </c:pt>
                <c:pt idx="130">
                  <c:v>0.46125555555555597</c:v>
                </c:pt>
                <c:pt idx="131">
                  <c:v>0.48570000000000002</c:v>
                </c:pt>
                <c:pt idx="132">
                  <c:v>0.50809472222222196</c:v>
                </c:pt>
                <c:pt idx="133">
                  <c:v>0.49897861111111103</c:v>
                </c:pt>
                <c:pt idx="134">
                  <c:v>0.51352027777777798</c:v>
                </c:pt>
                <c:pt idx="135">
                  <c:v>0.47567944444444399</c:v>
                </c:pt>
                <c:pt idx="136">
                  <c:v>0.49042666666666701</c:v>
                </c:pt>
                <c:pt idx="137">
                  <c:v>0.491907222222222</c:v>
                </c:pt>
                <c:pt idx="138">
                  <c:v>0.503999166666667</c:v>
                </c:pt>
                <c:pt idx="139">
                  <c:v>0.53879999999999995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CA-4480-A58C-242D6A57C3B1}"/>
            </c:ext>
          </c:extLst>
        </c:ser>
        <c:ser>
          <c:idx val="3"/>
          <c:order val="3"/>
          <c:tx>
            <c:strRef>
              <c:f>pnr_p.runtime!$E$1</c:f>
              <c:strCache>
                <c:ptCount val="1"/>
                <c:pt idx="0">
                  <c:v>tamu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pnr_p.runtime!$E$2:$E$141</c:f>
              <c:numCache>
                <c:formatCode>General</c:formatCode>
                <c:ptCount val="140"/>
                <c:pt idx="0">
                  <c:v>0.58534249999999999</c:v>
                </c:pt>
                <c:pt idx="1">
                  <c:v>0.64422361111111104</c:v>
                </c:pt>
                <c:pt idx="2">
                  <c:v>0.54121833333333302</c:v>
                </c:pt>
                <c:pt idx="3">
                  <c:v>0.55332527777777796</c:v>
                </c:pt>
                <c:pt idx="4">
                  <c:v>0.57819527777777802</c:v>
                </c:pt>
                <c:pt idx="5">
                  <c:v>0.64011972222222202</c:v>
                </c:pt>
                <c:pt idx="6">
                  <c:v>0.68121944444444404</c:v>
                </c:pt>
                <c:pt idx="7">
                  <c:v>0.487188055555556</c:v>
                </c:pt>
                <c:pt idx="8">
                  <c:v>1.22188638888889</c:v>
                </c:pt>
                <c:pt idx="9">
                  <c:v>0.56419277777777799</c:v>
                </c:pt>
                <c:pt idx="10">
                  <c:v>0.579751944444444</c:v>
                </c:pt>
                <c:pt idx="11">
                  <c:v>0.62869750000000002</c:v>
                </c:pt>
                <c:pt idx="12">
                  <c:v>1.7970883333333301</c:v>
                </c:pt>
                <c:pt idx="13">
                  <c:v>0.97319805555555505</c:v>
                </c:pt>
                <c:pt idx="14">
                  <c:v>0.46738944444444402</c:v>
                </c:pt>
                <c:pt idx="15">
                  <c:v>1.52653222222222</c:v>
                </c:pt>
                <c:pt idx="16">
                  <c:v>0.46499527777777799</c:v>
                </c:pt>
                <c:pt idx="17">
                  <c:v>0.46915583333333299</c:v>
                </c:pt>
                <c:pt idx="18">
                  <c:v>0.48578500000000002</c:v>
                </c:pt>
                <c:pt idx="19">
                  <c:v>0.54105777777777797</c:v>
                </c:pt>
                <c:pt idx="20">
                  <c:v>0.57308138888888904</c:v>
                </c:pt>
                <c:pt idx="21">
                  <c:v>0.56167444444444403</c:v>
                </c:pt>
                <c:pt idx="22">
                  <c:v>0.47784611111111103</c:v>
                </c:pt>
                <c:pt idx="23">
                  <c:v>0.496830833333333</c:v>
                </c:pt>
                <c:pt idx="24">
                  <c:v>0.49040583333333299</c:v>
                </c:pt>
                <c:pt idx="25">
                  <c:v>0.59849083333333297</c:v>
                </c:pt>
                <c:pt idx="26">
                  <c:v>0.79602499999999998</c:v>
                </c:pt>
                <c:pt idx="27">
                  <c:v>0.80471722222222197</c:v>
                </c:pt>
                <c:pt idx="28">
                  <c:v>0.49914916666666698</c:v>
                </c:pt>
                <c:pt idx="29">
                  <c:v>0.46351138888888899</c:v>
                </c:pt>
                <c:pt idx="30">
                  <c:v>0.52029166666666704</c:v>
                </c:pt>
                <c:pt idx="31">
                  <c:v>0.75632750000000004</c:v>
                </c:pt>
                <c:pt idx="32">
                  <c:v>0.437761944444444</c:v>
                </c:pt>
                <c:pt idx="33">
                  <c:v>0.743255</c:v>
                </c:pt>
                <c:pt idx="34">
                  <c:v>0.46700111111111098</c:v>
                </c:pt>
                <c:pt idx="35">
                  <c:v>0.49113027777777801</c:v>
                </c:pt>
                <c:pt idx="36">
                  <c:v>0.51386527777777802</c:v>
                </c:pt>
                <c:pt idx="37">
                  <c:v>0.80371611111111096</c:v>
                </c:pt>
                <c:pt idx="38">
                  <c:v>0.62035750000000001</c:v>
                </c:pt>
                <c:pt idx="39">
                  <c:v>1.30805888888889</c:v>
                </c:pt>
                <c:pt idx="40">
                  <c:v>0.49355722222222198</c:v>
                </c:pt>
                <c:pt idx="41">
                  <c:v>0.50806027777777796</c:v>
                </c:pt>
                <c:pt idx="42">
                  <c:v>0.53519583333333298</c:v>
                </c:pt>
                <c:pt idx="43">
                  <c:v>0.63498694444444403</c:v>
                </c:pt>
                <c:pt idx="44">
                  <c:v>1.64480638888889</c:v>
                </c:pt>
                <c:pt idx="45">
                  <c:v>0.56625138888888904</c:v>
                </c:pt>
                <c:pt idx="46">
                  <c:v>2.4793297222222201</c:v>
                </c:pt>
                <c:pt idx="47">
                  <c:v>0.52190277777777805</c:v>
                </c:pt>
                <c:pt idx="48">
                  <c:v>0.53412111111111105</c:v>
                </c:pt>
                <c:pt idx="49">
                  <c:v>0.61280277777777803</c:v>
                </c:pt>
                <c:pt idx="50">
                  <c:v>3.0877175000000001</c:v>
                </c:pt>
                <c:pt idx="51">
                  <c:v>1.57560194444444</c:v>
                </c:pt>
                <c:pt idx="52">
                  <c:v>0.36479388888888897</c:v>
                </c:pt>
                <c:pt idx="53">
                  <c:v>0.37701027777777801</c:v>
                </c:pt>
                <c:pt idx="54">
                  <c:v>0.39902055555555599</c:v>
                </c:pt>
                <c:pt idx="55">
                  <c:v>0.41518361111111102</c:v>
                </c:pt>
                <c:pt idx="56">
                  <c:v>0.58911388888888905</c:v>
                </c:pt>
                <c:pt idx="57">
                  <c:v>0.67512277777777796</c:v>
                </c:pt>
                <c:pt idx="58">
                  <c:v>0.41544027777777798</c:v>
                </c:pt>
                <c:pt idx="59">
                  <c:v>0.42686750000000001</c:v>
                </c:pt>
                <c:pt idx="60">
                  <c:v>0.42307944444444401</c:v>
                </c:pt>
                <c:pt idx="61">
                  <c:v>0.45049416666666697</c:v>
                </c:pt>
                <c:pt idx="62">
                  <c:v>0.495848611111111</c:v>
                </c:pt>
                <c:pt idx="63">
                  <c:v>0.41374527777777798</c:v>
                </c:pt>
                <c:pt idx="64">
                  <c:v>0.55625500000000005</c:v>
                </c:pt>
                <c:pt idx="65">
                  <c:v>0.47687777777777801</c:v>
                </c:pt>
                <c:pt idx="66">
                  <c:v>0.41150944444444398</c:v>
                </c:pt>
                <c:pt idx="67">
                  <c:v>0.40895138888888899</c:v>
                </c:pt>
                <c:pt idx="68">
                  <c:v>0.417629722222222</c:v>
                </c:pt>
                <c:pt idx="69">
                  <c:v>0.51265583333333298</c:v>
                </c:pt>
                <c:pt idx="70">
                  <c:v>1.7393061111111101</c:v>
                </c:pt>
                <c:pt idx="71">
                  <c:v>0.44453999999999999</c:v>
                </c:pt>
                <c:pt idx="72">
                  <c:v>0.53239888888888898</c:v>
                </c:pt>
                <c:pt idx="73">
                  <c:v>0.40182972222222202</c:v>
                </c:pt>
                <c:pt idx="74">
                  <c:v>0.41640194444444401</c:v>
                </c:pt>
                <c:pt idx="75">
                  <c:v>0.421315833333333</c:v>
                </c:pt>
                <c:pt idx="76">
                  <c:v>0.47343777777777801</c:v>
                </c:pt>
                <c:pt idx="77">
                  <c:v>0.490102777777778</c:v>
                </c:pt>
                <c:pt idx="78">
                  <c:v>0.43599500000000002</c:v>
                </c:pt>
                <c:pt idx="79">
                  <c:v>0.45661861111111102</c:v>
                </c:pt>
                <c:pt idx="80">
                  <c:v>0.42524305555555603</c:v>
                </c:pt>
                <c:pt idx="81">
                  <c:v>0.41992722222222201</c:v>
                </c:pt>
                <c:pt idx="82">
                  <c:v>0.42012500000000003</c:v>
                </c:pt>
                <c:pt idx="83">
                  <c:v>0.53954472222222205</c:v>
                </c:pt>
                <c:pt idx="84">
                  <c:v>0.58511027777777802</c:v>
                </c:pt>
                <c:pt idx="85">
                  <c:v>0.61120138888888897</c:v>
                </c:pt>
                <c:pt idx="86">
                  <c:v>0.43116083333333299</c:v>
                </c:pt>
                <c:pt idx="87">
                  <c:v>0.47192638888888899</c:v>
                </c:pt>
                <c:pt idx="88">
                  <c:v>0.4715375</c:v>
                </c:pt>
                <c:pt idx="89">
                  <c:v>0.77208777777777804</c:v>
                </c:pt>
                <c:pt idx="90">
                  <c:v>0.55448222222222199</c:v>
                </c:pt>
                <c:pt idx="91">
                  <c:v>0.60139583333333302</c:v>
                </c:pt>
                <c:pt idx="92">
                  <c:v>0.44840861111111102</c:v>
                </c:pt>
                <c:pt idx="93">
                  <c:v>0.50524083333333303</c:v>
                </c:pt>
                <c:pt idx="94">
                  <c:v>0.51187749999999999</c:v>
                </c:pt>
                <c:pt idx="95">
                  <c:v>0.51118277777777799</c:v>
                </c:pt>
                <c:pt idx="96">
                  <c:v>0.43348249999999999</c:v>
                </c:pt>
                <c:pt idx="97">
                  <c:v>0.45118249999999999</c:v>
                </c:pt>
                <c:pt idx="98">
                  <c:v>0.45635166666666699</c:v>
                </c:pt>
                <c:pt idx="99">
                  <c:v>0.49113861111111101</c:v>
                </c:pt>
                <c:pt idx="100">
                  <c:v>0.49927638888888898</c:v>
                </c:pt>
                <c:pt idx="101">
                  <c:v>0.74078500000000003</c:v>
                </c:pt>
                <c:pt idx="102">
                  <c:v>0.46900861111111097</c:v>
                </c:pt>
                <c:pt idx="103">
                  <c:v>0.48605083333333299</c:v>
                </c:pt>
                <c:pt idx="104">
                  <c:v>0.51624749999999997</c:v>
                </c:pt>
                <c:pt idx="105">
                  <c:v>0.58023999999999998</c:v>
                </c:pt>
                <c:pt idx="106">
                  <c:v>0.51622000000000001</c:v>
                </c:pt>
                <c:pt idx="107">
                  <c:v>0.39279972222222198</c:v>
                </c:pt>
                <c:pt idx="108">
                  <c:v>0.652894166666667</c:v>
                </c:pt>
                <c:pt idx="109">
                  <c:v>0.47592027777777801</c:v>
                </c:pt>
                <c:pt idx="110">
                  <c:v>0.48644333333333301</c:v>
                </c:pt>
                <c:pt idx="111">
                  <c:v>0.48514833333333302</c:v>
                </c:pt>
                <c:pt idx="112">
                  <c:v>0.60675777777777795</c:v>
                </c:pt>
                <c:pt idx="113">
                  <c:v>0.65139527777777795</c:v>
                </c:pt>
                <c:pt idx="114">
                  <c:v>0.453327777777778</c:v>
                </c:pt>
                <c:pt idx="115">
                  <c:v>2.1527563888888901</c:v>
                </c:pt>
                <c:pt idx="116">
                  <c:v>0.4279075</c:v>
                </c:pt>
                <c:pt idx="117">
                  <c:v>0.43863861111111102</c:v>
                </c:pt>
                <c:pt idx="118">
                  <c:v>0.43271916666666699</c:v>
                </c:pt>
                <c:pt idx="119">
                  <c:v>0.54244499999999995</c:v>
                </c:pt>
                <c:pt idx="120">
                  <c:v>0.47233305555555599</c:v>
                </c:pt>
                <c:pt idx="121">
                  <c:v>0.49356777777777799</c:v>
                </c:pt>
                <c:pt idx="122">
                  <c:v>0.51094527777777798</c:v>
                </c:pt>
                <c:pt idx="123">
                  <c:v>0.44534944444444402</c:v>
                </c:pt>
                <c:pt idx="124">
                  <c:v>0.46622750000000002</c:v>
                </c:pt>
                <c:pt idx="125">
                  <c:v>0.47921777777777802</c:v>
                </c:pt>
                <c:pt idx="126">
                  <c:v>0.66425861111111095</c:v>
                </c:pt>
                <c:pt idx="127">
                  <c:v>0.60789472222222196</c:v>
                </c:pt>
                <c:pt idx="128">
                  <c:v>0.63653527777777796</c:v>
                </c:pt>
                <c:pt idx="129">
                  <c:v>0.45957972222222199</c:v>
                </c:pt>
                <c:pt idx="130">
                  <c:v>0.46685111111111099</c:v>
                </c:pt>
                <c:pt idx="131">
                  <c:v>0.49327972222222199</c:v>
                </c:pt>
                <c:pt idx="132">
                  <c:v>0.70029972222222203</c:v>
                </c:pt>
                <c:pt idx="133">
                  <c:v>0.65915388888888904</c:v>
                </c:pt>
                <c:pt idx="134">
                  <c:v>0.61149555555555601</c:v>
                </c:pt>
                <c:pt idx="135">
                  <c:v>0.48634305555555601</c:v>
                </c:pt>
                <c:pt idx="136">
                  <c:v>0.46392250000000002</c:v>
                </c:pt>
                <c:pt idx="137">
                  <c:v>0.48306472222222202</c:v>
                </c:pt>
                <c:pt idx="138">
                  <c:v>0.51515916666666695</c:v>
                </c:pt>
                <c:pt idx="139">
                  <c:v>0.57830388888888895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CA-4480-A58C-242D6A57C3B1}"/>
            </c:ext>
          </c:extLst>
        </c:ser>
        <c:ser>
          <c:idx val="4"/>
          <c:order val="4"/>
          <c:tx>
            <c:strRef>
              <c:f>pnr_p.runtime!$F$1</c:f>
              <c:strCache>
                <c:ptCount val="1"/>
                <c:pt idx="0">
                  <c:v>cumple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pnr_p.runtime!$F$2:$F$141</c:f>
              <c:numCache>
                <c:formatCode>General</c:formatCode>
                <c:ptCount val="140"/>
                <c:pt idx="0">
                  <c:v>0.60405944444444404</c:v>
                </c:pt>
                <c:pt idx="1">
                  <c:v>0.72541361111111102</c:v>
                </c:pt>
                <c:pt idx="2">
                  <c:v>0.59339638888888901</c:v>
                </c:pt>
                <c:pt idx="3">
                  <c:v>0.59995972222222205</c:v>
                </c:pt>
                <c:pt idx="4">
                  <c:v>0.62049333333333301</c:v>
                </c:pt>
                <c:pt idx="5">
                  <c:v>0.71020361111111097</c:v>
                </c:pt>
                <c:pt idx="6">
                  <c:v>0.73753000000000002</c:v>
                </c:pt>
                <c:pt idx="7">
                  <c:v>0.52793194444444402</c:v>
                </c:pt>
                <c:pt idx="8">
                  <c:v>0.788435</c:v>
                </c:pt>
                <c:pt idx="9">
                  <c:v>0.55596638888888905</c:v>
                </c:pt>
                <c:pt idx="10">
                  <c:v>0.60090305555555601</c:v>
                </c:pt>
                <c:pt idx="11">
                  <c:v>0.58019111111111099</c:v>
                </c:pt>
                <c:pt idx="12">
                  <c:v>0.858273888888889</c:v>
                </c:pt>
                <c:pt idx="13">
                  <c:v>1.6180141666666701</c:v>
                </c:pt>
                <c:pt idx="14">
                  <c:v>0.47454777777777801</c:v>
                </c:pt>
                <c:pt idx="15">
                  <c:v>0.79938944444444404</c:v>
                </c:pt>
                <c:pt idx="16">
                  <c:v>0.43908055555555597</c:v>
                </c:pt>
                <c:pt idx="17">
                  <c:v>0.42410527777777801</c:v>
                </c:pt>
                <c:pt idx="18">
                  <c:v>0.50652333333333299</c:v>
                </c:pt>
                <c:pt idx="19">
                  <c:v>0.48099861111111097</c:v>
                </c:pt>
                <c:pt idx="20">
                  <c:v>0.49326805555555597</c:v>
                </c:pt>
                <c:pt idx="21">
                  <c:v>0.48915166666666698</c:v>
                </c:pt>
                <c:pt idx="22">
                  <c:v>0.43830750000000002</c:v>
                </c:pt>
                <c:pt idx="23">
                  <c:v>0.45834333333333299</c:v>
                </c:pt>
                <c:pt idx="24">
                  <c:v>0.57878083333333297</c:v>
                </c:pt>
                <c:pt idx="25">
                  <c:v>0.66022027777777803</c:v>
                </c:pt>
                <c:pt idx="26">
                  <c:v>0.81849000000000005</c:v>
                </c:pt>
                <c:pt idx="27">
                  <c:v>1.05234194444444</c:v>
                </c:pt>
                <c:pt idx="28">
                  <c:v>0.55595388888888897</c:v>
                </c:pt>
                <c:pt idx="29">
                  <c:v>0.54488888888888898</c:v>
                </c:pt>
                <c:pt idx="30">
                  <c:v>0.57847111111111105</c:v>
                </c:pt>
                <c:pt idx="31">
                  <c:v>0.63020111111111099</c:v>
                </c:pt>
                <c:pt idx="32">
                  <c:v>0.59535000000000005</c:v>
                </c:pt>
                <c:pt idx="33">
                  <c:v>0.79225027777777801</c:v>
                </c:pt>
                <c:pt idx="34">
                  <c:v>0.63665777777777799</c:v>
                </c:pt>
                <c:pt idx="35">
                  <c:v>0.64347638888888903</c:v>
                </c:pt>
                <c:pt idx="36">
                  <c:v>0.66940666666666704</c:v>
                </c:pt>
                <c:pt idx="37">
                  <c:v>0.920467777777778</c:v>
                </c:pt>
                <c:pt idx="38">
                  <c:v>0.67477527777777802</c:v>
                </c:pt>
                <c:pt idx="39">
                  <c:v>1.01626777777778</c:v>
                </c:pt>
                <c:pt idx="40">
                  <c:v>0.52837000000000001</c:v>
                </c:pt>
                <c:pt idx="41">
                  <c:v>0.53614861111111101</c:v>
                </c:pt>
                <c:pt idx="42">
                  <c:v>0.54047166666666702</c:v>
                </c:pt>
                <c:pt idx="43">
                  <c:v>0.64226555555555598</c:v>
                </c:pt>
                <c:pt idx="44">
                  <c:v>0.85254166666666698</c:v>
                </c:pt>
                <c:pt idx="45">
                  <c:v>0.51414111111111105</c:v>
                </c:pt>
                <c:pt idx="46">
                  <c:v>1.07999277777778</c:v>
                </c:pt>
                <c:pt idx="47">
                  <c:v>0.57069666666666696</c:v>
                </c:pt>
                <c:pt idx="48">
                  <c:v>0.57390111111111097</c:v>
                </c:pt>
                <c:pt idx="49">
                  <c:v>0.61323361111111097</c:v>
                </c:pt>
                <c:pt idx="50">
                  <c:v>0.85098861111111102</c:v>
                </c:pt>
                <c:pt idx="51">
                  <c:v>0.91720777777777796</c:v>
                </c:pt>
                <c:pt idx="52">
                  <c:v>0.40762833333333298</c:v>
                </c:pt>
                <c:pt idx="53">
                  <c:v>0.43732666666666697</c:v>
                </c:pt>
                <c:pt idx="54">
                  <c:v>0.42353833333333302</c:v>
                </c:pt>
                <c:pt idx="55">
                  <c:v>0.46238083333333302</c:v>
                </c:pt>
                <c:pt idx="56">
                  <c:v>0.56983611111111099</c:v>
                </c:pt>
                <c:pt idx="57">
                  <c:v>0.59198666666666699</c:v>
                </c:pt>
                <c:pt idx="58">
                  <c:v>0.42892166666666698</c:v>
                </c:pt>
                <c:pt idx="59">
                  <c:v>0.46942305555555602</c:v>
                </c:pt>
                <c:pt idx="60">
                  <c:v>0.466699166666667</c:v>
                </c:pt>
                <c:pt idx="61">
                  <c:v>0.47858305555555603</c:v>
                </c:pt>
                <c:pt idx="62">
                  <c:v>0.54446111111111095</c:v>
                </c:pt>
                <c:pt idx="63">
                  <c:v>0.42705749999999998</c:v>
                </c:pt>
                <c:pt idx="64">
                  <c:v>0.53107277777777795</c:v>
                </c:pt>
                <c:pt idx="65">
                  <c:v>0.48173749999999999</c:v>
                </c:pt>
                <c:pt idx="66">
                  <c:v>0.41933138888888899</c:v>
                </c:pt>
                <c:pt idx="67">
                  <c:v>0.44866555555555598</c:v>
                </c:pt>
                <c:pt idx="68">
                  <c:v>0.42491972222222202</c:v>
                </c:pt>
                <c:pt idx="69">
                  <c:v>0.47776388888888899</c:v>
                </c:pt>
                <c:pt idx="70">
                  <c:v>0.56451916666666702</c:v>
                </c:pt>
                <c:pt idx="71">
                  <c:v>0.49323416666666697</c:v>
                </c:pt>
                <c:pt idx="72">
                  <c:v>0.53895305555555595</c:v>
                </c:pt>
                <c:pt idx="73">
                  <c:v>0.45811833333333302</c:v>
                </c:pt>
                <c:pt idx="74">
                  <c:v>0.44145222222222202</c:v>
                </c:pt>
                <c:pt idx="75">
                  <c:v>0.49080472222222199</c:v>
                </c:pt>
                <c:pt idx="76">
                  <c:v>0.48250555555555602</c:v>
                </c:pt>
                <c:pt idx="77">
                  <c:v>0.53008722222222204</c:v>
                </c:pt>
                <c:pt idx="78">
                  <c:v>0.50148166666666705</c:v>
                </c:pt>
                <c:pt idx="79">
                  <c:v>0.50175277777777805</c:v>
                </c:pt>
                <c:pt idx="80">
                  <c:v>0.47282000000000002</c:v>
                </c:pt>
                <c:pt idx="81">
                  <c:v>0.482611944444444</c:v>
                </c:pt>
                <c:pt idx="82">
                  <c:v>0.50746111111111103</c:v>
                </c:pt>
                <c:pt idx="83">
                  <c:v>0.62141277777777804</c:v>
                </c:pt>
                <c:pt idx="84">
                  <c:v>0.61628444444444397</c:v>
                </c:pt>
                <c:pt idx="85">
                  <c:v>0.63345555555555599</c:v>
                </c:pt>
                <c:pt idx="86">
                  <c:v>0.48175499999999999</c:v>
                </c:pt>
                <c:pt idx="87">
                  <c:v>0.491577777777778</c:v>
                </c:pt>
                <c:pt idx="88">
                  <c:v>0.55680805555555601</c:v>
                </c:pt>
                <c:pt idx="89">
                  <c:v>0.58552555555555597</c:v>
                </c:pt>
                <c:pt idx="90">
                  <c:v>0.56369527777777795</c:v>
                </c:pt>
                <c:pt idx="91">
                  <c:v>0.64994694444444401</c:v>
                </c:pt>
                <c:pt idx="92">
                  <c:v>0.52620194444444401</c:v>
                </c:pt>
                <c:pt idx="93">
                  <c:v>0.50391805555555602</c:v>
                </c:pt>
                <c:pt idx="94">
                  <c:v>0.53171083333333302</c:v>
                </c:pt>
                <c:pt idx="95">
                  <c:v>0.58870694444444405</c:v>
                </c:pt>
                <c:pt idx="96">
                  <c:v>0.60194499999999995</c:v>
                </c:pt>
                <c:pt idx="97">
                  <c:v>0.58628944444444397</c:v>
                </c:pt>
                <c:pt idx="98">
                  <c:v>0.61037111111111098</c:v>
                </c:pt>
                <c:pt idx="99">
                  <c:v>0.66191111111111101</c:v>
                </c:pt>
                <c:pt idx="100">
                  <c:v>0.62395250000000002</c:v>
                </c:pt>
                <c:pt idx="101">
                  <c:v>0.68591305555555604</c:v>
                </c:pt>
                <c:pt idx="102">
                  <c:v>0.61751277777777802</c:v>
                </c:pt>
                <c:pt idx="103">
                  <c:v>0.63819388888888895</c:v>
                </c:pt>
                <c:pt idx="104">
                  <c:v>0.57721277777777802</c:v>
                </c:pt>
                <c:pt idx="105">
                  <c:v>0.61841472222222205</c:v>
                </c:pt>
                <c:pt idx="106">
                  <c:v>0.59862305555555595</c:v>
                </c:pt>
                <c:pt idx="107">
                  <c:v>0.45444361111111098</c:v>
                </c:pt>
                <c:pt idx="108">
                  <c:v>0.56801000000000001</c:v>
                </c:pt>
                <c:pt idx="109">
                  <c:v>0.51354222222222201</c:v>
                </c:pt>
                <c:pt idx="110">
                  <c:v>0.541909444444444</c:v>
                </c:pt>
                <c:pt idx="111">
                  <c:v>0.58580861111111104</c:v>
                </c:pt>
                <c:pt idx="112">
                  <c:v>0.67793999999999999</c:v>
                </c:pt>
                <c:pt idx="113">
                  <c:v>0.70083055555555596</c:v>
                </c:pt>
                <c:pt idx="114">
                  <c:v>0.50425972222222204</c:v>
                </c:pt>
                <c:pt idx="115">
                  <c:v>0.620780833333333</c:v>
                </c:pt>
                <c:pt idx="116">
                  <c:v>0.45829166666666699</c:v>
                </c:pt>
                <c:pt idx="117">
                  <c:v>0.47542416666666698</c:v>
                </c:pt>
                <c:pt idx="118">
                  <c:v>0.51248527777777797</c:v>
                </c:pt>
                <c:pt idx="119">
                  <c:v>0.60508138888888896</c:v>
                </c:pt>
                <c:pt idx="120">
                  <c:v>0.46827833333333302</c:v>
                </c:pt>
                <c:pt idx="121">
                  <c:v>0.45373249999999998</c:v>
                </c:pt>
                <c:pt idx="122">
                  <c:v>0.51862666666666701</c:v>
                </c:pt>
                <c:pt idx="123">
                  <c:v>0.48079305555555601</c:v>
                </c:pt>
                <c:pt idx="124">
                  <c:v>0.45293416666666703</c:v>
                </c:pt>
                <c:pt idx="125">
                  <c:v>0.47713694444444399</c:v>
                </c:pt>
                <c:pt idx="126">
                  <c:v>0.49481805555555602</c:v>
                </c:pt>
                <c:pt idx="127">
                  <c:v>0.53932777777777796</c:v>
                </c:pt>
                <c:pt idx="128">
                  <c:v>0.68548027777777798</c:v>
                </c:pt>
                <c:pt idx="129">
                  <c:v>0.600714444444444</c:v>
                </c:pt>
                <c:pt idx="130">
                  <c:v>0.64961583333333295</c:v>
                </c:pt>
                <c:pt idx="131">
                  <c:v>0.65480277777777796</c:v>
                </c:pt>
                <c:pt idx="132">
                  <c:v>0.72081833333333301</c:v>
                </c:pt>
                <c:pt idx="133">
                  <c:v>0.80296361111111103</c:v>
                </c:pt>
                <c:pt idx="134">
                  <c:v>0.71356694444444402</c:v>
                </c:pt>
                <c:pt idx="135">
                  <c:v>0.60525777777777801</c:v>
                </c:pt>
                <c:pt idx="136">
                  <c:v>0.64364361111111101</c:v>
                </c:pt>
                <c:pt idx="137">
                  <c:v>0.67271999999999998</c:v>
                </c:pt>
                <c:pt idx="138">
                  <c:v>0.71189944444444397</c:v>
                </c:pt>
                <c:pt idx="139">
                  <c:v>0.75065166666666705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CA-4480-A58C-242D6A57C3B1}"/>
            </c:ext>
          </c:extLst>
        </c:ser>
        <c:ser>
          <c:idx val="5"/>
          <c:order val="5"/>
          <c:tx>
            <c:strRef>
              <c:f>pnr_p.runtime!$G$1</c:f>
              <c:strCache>
                <c:ptCount val="1"/>
                <c:pt idx="0">
                  <c:v>cump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cat>
            <c:strRef>
              <c:f>pnr_p.runtime!$A$2:$A$141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pnr_p.runtime!$G$2:$G$141</c:f>
              <c:numCache>
                <c:formatCode>General</c:formatCode>
                <c:ptCount val="140"/>
                <c:pt idx="0">
                  <c:v>0.88176666666666703</c:v>
                </c:pt>
                <c:pt idx="1">
                  <c:v>1.2248230555555599</c:v>
                </c:pt>
                <c:pt idx="2">
                  <c:v>0.786503333333333</c:v>
                </c:pt>
                <c:pt idx="3">
                  <c:v>0.76763388888888895</c:v>
                </c:pt>
                <c:pt idx="4">
                  <c:v>0.821194166666667</c:v>
                </c:pt>
                <c:pt idx="5">
                  <c:v>1.45346277777778</c:v>
                </c:pt>
                <c:pt idx="6">
                  <c:v>1.0405424999999999</c:v>
                </c:pt>
                <c:pt idx="7">
                  <c:v>0.69571638888888898</c:v>
                </c:pt>
                <c:pt idx="8">
                  <c:v>0.53753944444444401</c:v>
                </c:pt>
                <c:pt idx="9">
                  <c:v>0.55782416666666701</c:v>
                </c:pt>
                <c:pt idx="10">
                  <c:v>0.54813000000000001</c:v>
                </c:pt>
                <c:pt idx="11">
                  <c:v>0.55307055555555595</c:v>
                </c:pt>
                <c:pt idx="12">
                  <c:v>0.54811444444444402</c:v>
                </c:pt>
                <c:pt idx="13">
                  <c:v>0.54812527777777797</c:v>
                </c:pt>
                <c:pt idx="14">
                  <c:v>0.55306722222222204</c:v>
                </c:pt>
                <c:pt idx="15">
                  <c:v>0.54806944444444405</c:v>
                </c:pt>
                <c:pt idx="16">
                  <c:v>0.65797555555555598</c:v>
                </c:pt>
                <c:pt idx="17">
                  <c:v>0.64854000000000001</c:v>
                </c:pt>
                <c:pt idx="18">
                  <c:v>0.67830444444444404</c:v>
                </c:pt>
                <c:pt idx="19">
                  <c:v>0.95115249999999996</c:v>
                </c:pt>
                <c:pt idx="20">
                  <c:v>0.80014694444444401</c:v>
                </c:pt>
                <c:pt idx="21">
                  <c:v>0.75107055555555602</c:v>
                </c:pt>
                <c:pt idx="22">
                  <c:v>0.68232666666666697</c:v>
                </c:pt>
                <c:pt idx="23">
                  <c:v>0.69954444444444497</c:v>
                </c:pt>
                <c:pt idx="24">
                  <c:v>0.74500694444444404</c:v>
                </c:pt>
                <c:pt idx="25">
                  <c:v>2.2787702777777801</c:v>
                </c:pt>
                <c:pt idx="26">
                  <c:v>0.54925777777777796</c:v>
                </c:pt>
                <c:pt idx="27">
                  <c:v>0.57262277777777804</c:v>
                </c:pt>
                <c:pt idx="28">
                  <c:v>0.62329833333333295</c:v>
                </c:pt>
                <c:pt idx="29">
                  <c:v>0.58314333333333301</c:v>
                </c:pt>
                <c:pt idx="30">
                  <c:v>0.63909416666666696</c:v>
                </c:pt>
                <c:pt idx="31">
                  <c:v>1.25964027777778</c:v>
                </c:pt>
                <c:pt idx="32">
                  <c:v>0.52227277777777803</c:v>
                </c:pt>
                <c:pt idx="33">
                  <c:v>1.35904166666667</c:v>
                </c:pt>
                <c:pt idx="34">
                  <c:v>0.70939305555555598</c:v>
                </c:pt>
                <c:pt idx="35">
                  <c:v>0.61370666666666696</c:v>
                </c:pt>
                <c:pt idx="36">
                  <c:v>0.65001888888888903</c:v>
                </c:pt>
                <c:pt idx="37">
                  <c:v>2.0763258333333301</c:v>
                </c:pt>
                <c:pt idx="38">
                  <c:v>0.83065999999999995</c:v>
                </c:pt>
                <c:pt idx="39">
                  <c:v>2.4521388888888902</c:v>
                </c:pt>
                <c:pt idx="40">
                  <c:v>0.54921138888888898</c:v>
                </c:pt>
                <c:pt idx="41">
                  <c:v>0.57489055555555602</c:v>
                </c:pt>
                <c:pt idx="42">
                  <c:v>0.57213944444444398</c:v>
                </c:pt>
                <c:pt idx="43">
                  <c:v>0.92131861111111102</c:v>
                </c:pt>
                <c:pt idx="44">
                  <c:v>0.47899222222222199</c:v>
                </c:pt>
                <c:pt idx="45">
                  <c:v>0.98631333333333304</c:v>
                </c:pt>
                <c:pt idx="46">
                  <c:v>0.51850222222222198</c:v>
                </c:pt>
                <c:pt idx="47">
                  <c:v>0.62769722222222202</c:v>
                </c:pt>
                <c:pt idx="48">
                  <c:v>0.60864833333333301</c:v>
                </c:pt>
                <c:pt idx="49">
                  <c:v>0.58333500000000005</c:v>
                </c:pt>
                <c:pt idx="50">
                  <c:v>0.52813333333333301</c:v>
                </c:pt>
                <c:pt idx="51">
                  <c:v>0.53947861111111095</c:v>
                </c:pt>
                <c:pt idx="52">
                  <c:v>0.41253027777777801</c:v>
                </c:pt>
                <c:pt idx="53">
                  <c:v>0.43111805555555599</c:v>
                </c:pt>
                <c:pt idx="54">
                  <c:v>0.45903500000000003</c:v>
                </c:pt>
                <c:pt idx="55">
                  <c:v>0.522589722222222</c:v>
                </c:pt>
                <c:pt idx="56">
                  <c:v>0.35346777777777799</c:v>
                </c:pt>
                <c:pt idx="57">
                  <c:v>1.60492777777778</c:v>
                </c:pt>
                <c:pt idx="58">
                  <c:v>0.42261749999999998</c:v>
                </c:pt>
                <c:pt idx="59">
                  <c:v>0.43752111111111103</c:v>
                </c:pt>
                <c:pt idx="60">
                  <c:v>0.46918916666666699</c:v>
                </c:pt>
                <c:pt idx="61">
                  <c:v>0.617526111111111</c:v>
                </c:pt>
                <c:pt idx="62">
                  <c:v>0.36654222222222199</c:v>
                </c:pt>
                <c:pt idx="63">
                  <c:v>0.47816472222222201</c:v>
                </c:pt>
                <c:pt idx="64">
                  <c:v>0.98265722222222196</c:v>
                </c:pt>
                <c:pt idx="65">
                  <c:v>0.70471138888888896</c:v>
                </c:pt>
                <c:pt idx="66">
                  <c:v>0.47879749999999999</c:v>
                </c:pt>
                <c:pt idx="67">
                  <c:v>0.49572666666666698</c:v>
                </c:pt>
                <c:pt idx="68">
                  <c:v>0.50031277777777805</c:v>
                </c:pt>
                <c:pt idx="69">
                  <c:v>0.96012638888888902</c:v>
                </c:pt>
                <c:pt idx="70">
                  <c:v>0.40720194444444402</c:v>
                </c:pt>
                <c:pt idx="71">
                  <c:v>0.54180055555555595</c:v>
                </c:pt>
                <c:pt idx="72">
                  <c:v>0.82101500000000005</c:v>
                </c:pt>
                <c:pt idx="73">
                  <c:v>0.51702000000000004</c:v>
                </c:pt>
                <c:pt idx="74">
                  <c:v>0.51606416666666699</c:v>
                </c:pt>
                <c:pt idx="75">
                  <c:v>0.56881555555555596</c:v>
                </c:pt>
                <c:pt idx="76">
                  <c:v>0.96680694444444404</c:v>
                </c:pt>
                <c:pt idx="77">
                  <c:v>0.75283333333333302</c:v>
                </c:pt>
                <c:pt idx="78">
                  <c:v>0.55991111111111103</c:v>
                </c:pt>
                <c:pt idx="79">
                  <c:v>0.95570833333333305</c:v>
                </c:pt>
                <c:pt idx="80">
                  <c:v>0.52380055555555505</c:v>
                </c:pt>
                <c:pt idx="81">
                  <c:v>0.534808888888889</c:v>
                </c:pt>
                <c:pt idx="82">
                  <c:v>0.54382361111111099</c:v>
                </c:pt>
                <c:pt idx="83">
                  <c:v>1.7674936111111099</c:v>
                </c:pt>
                <c:pt idx="84">
                  <c:v>1.8648975000000001</c:v>
                </c:pt>
                <c:pt idx="85">
                  <c:v>2.68215</c:v>
                </c:pt>
                <c:pt idx="86">
                  <c:v>0.546197222222222</c:v>
                </c:pt>
                <c:pt idx="87">
                  <c:v>0.567635555555556</c:v>
                </c:pt>
                <c:pt idx="88">
                  <c:v>0.54940277777777802</c:v>
                </c:pt>
                <c:pt idx="89">
                  <c:v>2.5684433333333301</c:v>
                </c:pt>
                <c:pt idx="90">
                  <c:v>1.3904049999999999</c:v>
                </c:pt>
                <c:pt idx="91">
                  <c:v>0.68640638888888905</c:v>
                </c:pt>
                <c:pt idx="92">
                  <c:v>0.51295583333333306</c:v>
                </c:pt>
                <c:pt idx="93">
                  <c:v>0.58915277777777797</c:v>
                </c:pt>
                <c:pt idx="94">
                  <c:v>0.63067972222222202</c:v>
                </c:pt>
                <c:pt idx="95">
                  <c:v>0.60900333333333301</c:v>
                </c:pt>
                <c:pt idx="96">
                  <c:v>0.48554750000000002</c:v>
                </c:pt>
                <c:pt idx="97">
                  <c:v>0.48268361111111102</c:v>
                </c:pt>
                <c:pt idx="98">
                  <c:v>0.49957916666666702</c:v>
                </c:pt>
                <c:pt idx="99">
                  <c:v>0.59120361111111097</c:v>
                </c:pt>
                <c:pt idx="100">
                  <c:v>0.40244944444444403</c:v>
                </c:pt>
                <c:pt idx="101">
                  <c:v>1.7275872222222199</c:v>
                </c:pt>
                <c:pt idx="102">
                  <c:v>0.544044722222222</c:v>
                </c:pt>
                <c:pt idx="103">
                  <c:v>0.5095075</c:v>
                </c:pt>
                <c:pt idx="104">
                  <c:v>0.53744722222222197</c:v>
                </c:pt>
                <c:pt idx="105">
                  <c:v>1.315455</c:v>
                </c:pt>
                <c:pt idx="106">
                  <c:v>1.72488888888889</c:v>
                </c:pt>
                <c:pt idx="107">
                  <c:v>0.47468666666666698</c:v>
                </c:pt>
                <c:pt idx="108">
                  <c:v>0.76726111111111095</c:v>
                </c:pt>
                <c:pt idx="109">
                  <c:v>0.52838416666666699</c:v>
                </c:pt>
                <c:pt idx="110">
                  <c:v>0.53899916666666703</c:v>
                </c:pt>
                <c:pt idx="111">
                  <c:v>0.56327222222222195</c:v>
                </c:pt>
                <c:pt idx="112">
                  <c:v>0.82828944444444397</c:v>
                </c:pt>
                <c:pt idx="113">
                  <c:v>2.4756783333333301</c:v>
                </c:pt>
                <c:pt idx="114">
                  <c:v>0.59652361111111096</c:v>
                </c:pt>
                <c:pt idx="115">
                  <c:v>0.81813333333333305</c:v>
                </c:pt>
                <c:pt idx="116">
                  <c:v>0.49135611111111099</c:v>
                </c:pt>
                <c:pt idx="117">
                  <c:v>0.51322583333333305</c:v>
                </c:pt>
                <c:pt idx="118">
                  <c:v>0.485526666666667</c:v>
                </c:pt>
                <c:pt idx="119">
                  <c:v>0.70275527777777802</c:v>
                </c:pt>
                <c:pt idx="120">
                  <c:v>0.536893611111111</c:v>
                </c:pt>
                <c:pt idx="121">
                  <c:v>0.72053722222222205</c:v>
                </c:pt>
                <c:pt idx="122">
                  <c:v>0.59414</c:v>
                </c:pt>
                <c:pt idx="123">
                  <c:v>0.47108944444444401</c:v>
                </c:pt>
                <c:pt idx="124">
                  <c:v>0.49514277777777799</c:v>
                </c:pt>
                <c:pt idx="125">
                  <c:v>0.47601472222222202</c:v>
                </c:pt>
                <c:pt idx="126">
                  <c:v>0.66788694444444396</c:v>
                </c:pt>
                <c:pt idx="127">
                  <c:v>0.63561000000000001</c:v>
                </c:pt>
                <c:pt idx="128">
                  <c:v>0.40657805555555598</c:v>
                </c:pt>
                <c:pt idx="129">
                  <c:v>0.48983472222222202</c:v>
                </c:pt>
                <c:pt idx="130">
                  <c:v>0.52817999999999998</c:v>
                </c:pt>
                <c:pt idx="131">
                  <c:v>0.48284555555555603</c:v>
                </c:pt>
                <c:pt idx="132">
                  <c:v>0.87808305555555599</c:v>
                </c:pt>
                <c:pt idx="133">
                  <c:v>0.84503249999999996</c:v>
                </c:pt>
                <c:pt idx="134">
                  <c:v>0.74144694444444403</c:v>
                </c:pt>
                <c:pt idx="135">
                  <c:v>0.49503111111111098</c:v>
                </c:pt>
                <c:pt idx="136">
                  <c:v>0.50870527777777796</c:v>
                </c:pt>
                <c:pt idx="137">
                  <c:v>0.54534777777777799</c:v>
                </c:pt>
                <c:pt idx="138">
                  <c:v>0.79755194444444399</c:v>
                </c:pt>
                <c:pt idx="139">
                  <c:v>0.65346388888888896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8CA-4480-A58C-242D6A57C3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3200448"/>
        <c:axId val="1333929280"/>
        <c:axId val="1498477472"/>
      </c:area3DChart>
      <c:catAx>
        <c:axId val="1503200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929280"/>
        <c:crosses val="autoZero"/>
        <c:auto val="1"/>
        <c:lblAlgn val="ctr"/>
        <c:lblOffset val="100"/>
        <c:noMultiLvlLbl val="0"/>
      </c:catAx>
      <c:valAx>
        <c:axId val="133392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200448"/>
        <c:crosses val="autoZero"/>
        <c:crossBetween val="midCat"/>
      </c:valAx>
      <c:serAx>
        <c:axId val="149847747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929280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20"/>
      <c:rotY val="50"/>
      <c:depthPercent val="2000"/>
      <c:rAngAx val="0"/>
      <c:perspective val="2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0450634197214473E-2"/>
          <c:y val="1.3901175570925078E-2"/>
          <c:w val="0.88339497562804647"/>
          <c:h val="0.93351872282759285"/>
        </c:manualLayout>
      </c:layout>
      <c:area3DChart>
        <c:grouping val="standard"/>
        <c:varyColors val="0"/>
        <c:ser>
          <c:idx val="0"/>
          <c:order val="0"/>
          <c:tx>
            <c:strRef>
              <c:f>scores_p_all_new_mpku_exec!$B$1</c:f>
              <c:strCache>
                <c:ptCount val="1"/>
                <c:pt idx="0">
                  <c:v>mpku</c:v>
                </c:pt>
              </c:strCache>
            </c:strRef>
          </c:tx>
          <c:spPr>
            <a:solidFill>
              <a:srgbClr val="FFCCCC"/>
            </a:solidFill>
            <a:ln>
              <a:noFill/>
            </a:ln>
            <a:effectLst/>
            <a:sp3d/>
          </c:spPr>
          <c:cat>
            <c:strRef>
              <c:f>scores_p_all_new_mpku_exec!$A$2:$A$141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scores_p_all_new_mpku_exec!$B$2:$B$141</c:f>
              <c:numCache>
                <c:formatCode>General</c:formatCode>
                <c:ptCount val="140"/>
                <c:pt idx="0">
                  <c:v>1.4534127777777801</c:v>
                </c:pt>
                <c:pt idx="1">
                  <c:v>1.54896138888889</c:v>
                </c:pt>
                <c:pt idx="2">
                  <c:v>1.48964805555556</c:v>
                </c:pt>
                <c:pt idx="3">
                  <c:v>1.5085494444444401</c:v>
                </c:pt>
                <c:pt idx="4">
                  <c:v>1.48528888888889</c:v>
                </c:pt>
                <c:pt idx="5">
                  <c:v>1.5297105555555599</c:v>
                </c:pt>
                <c:pt idx="6">
                  <c:v>1.5147261111111101</c:v>
                </c:pt>
                <c:pt idx="7">
                  <c:v>1.4001069444444401</c:v>
                </c:pt>
                <c:pt idx="8">
                  <c:v>3.3589807777777798</c:v>
                </c:pt>
                <c:pt idx="9">
                  <c:v>1.4691202777777801</c:v>
                </c:pt>
                <c:pt idx="10">
                  <c:v>1.4858908333333301</c:v>
                </c:pt>
                <c:pt idx="11">
                  <c:v>1.4663575</c:v>
                </c:pt>
                <c:pt idx="12">
                  <c:v>11.015165</c:v>
                </c:pt>
                <c:pt idx="13">
                  <c:v>3.49837522222222</c:v>
                </c:pt>
                <c:pt idx="14">
                  <c:v>1.37704</c:v>
                </c:pt>
                <c:pt idx="15">
                  <c:v>9.4888773333333294</c:v>
                </c:pt>
                <c:pt idx="16">
                  <c:v>1.35190861111111</c:v>
                </c:pt>
                <c:pt idx="17">
                  <c:v>1.3898322222222199</c:v>
                </c:pt>
                <c:pt idx="18">
                  <c:v>1.4123258333333299</c:v>
                </c:pt>
                <c:pt idx="19">
                  <c:v>3.21949833333333</c:v>
                </c:pt>
                <c:pt idx="20">
                  <c:v>1.4053936111111101</c:v>
                </c:pt>
                <c:pt idx="21">
                  <c:v>1.40495194444444</c:v>
                </c:pt>
                <c:pt idx="22">
                  <c:v>1.39640972222222</c:v>
                </c:pt>
                <c:pt idx="23">
                  <c:v>1.37669444444444</c:v>
                </c:pt>
                <c:pt idx="24">
                  <c:v>1.43392472222222</c:v>
                </c:pt>
                <c:pt idx="25">
                  <c:v>1.4969027777777799</c:v>
                </c:pt>
                <c:pt idx="26">
                  <c:v>1.4864797222222199</c:v>
                </c:pt>
                <c:pt idx="27">
                  <c:v>12.8557868888889</c:v>
                </c:pt>
                <c:pt idx="28">
                  <c:v>1.4265055555555599</c:v>
                </c:pt>
                <c:pt idx="29">
                  <c:v>1.43091305555556</c:v>
                </c:pt>
                <c:pt idx="30">
                  <c:v>1.4471344444444401</c:v>
                </c:pt>
                <c:pt idx="31">
                  <c:v>3.2010635555555602</c:v>
                </c:pt>
                <c:pt idx="32">
                  <c:v>1.4245733333333299</c:v>
                </c:pt>
                <c:pt idx="33">
                  <c:v>3.3607591111111099</c:v>
                </c:pt>
                <c:pt idx="34">
                  <c:v>1.45694833333333</c:v>
                </c:pt>
                <c:pt idx="35">
                  <c:v>1.44717138888889</c:v>
                </c:pt>
                <c:pt idx="36">
                  <c:v>1.4155669444444401</c:v>
                </c:pt>
                <c:pt idx="37">
                  <c:v>34.551490999999999</c:v>
                </c:pt>
                <c:pt idx="38">
                  <c:v>1.4409863888888901</c:v>
                </c:pt>
                <c:pt idx="39">
                  <c:v>3.5640378888888899</c:v>
                </c:pt>
                <c:pt idx="40">
                  <c:v>1.4700069444444399</c:v>
                </c:pt>
                <c:pt idx="41">
                  <c:v>1.4551591666666699</c:v>
                </c:pt>
                <c:pt idx="42">
                  <c:v>1.46870527777778</c:v>
                </c:pt>
                <c:pt idx="43">
                  <c:v>1.5655208333333299</c:v>
                </c:pt>
                <c:pt idx="44">
                  <c:v>3.4569480000000001</c:v>
                </c:pt>
                <c:pt idx="45">
                  <c:v>3.2128017777777802</c:v>
                </c:pt>
                <c:pt idx="46">
                  <c:v>9.5927504999999993</c:v>
                </c:pt>
                <c:pt idx="47">
                  <c:v>1.4799566666666699</c:v>
                </c:pt>
                <c:pt idx="48">
                  <c:v>1.4980347222222199</c:v>
                </c:pt>
                <c:pt idx="49">
                  <c:v>1.49878666666667</c:v>
                </c:pt>
                <c:pt idx="50">
                  <c:v>18.891043222222201</c:v>
                </c:pt>
                <c:pt idx="51">
                  <c:v>3.64893038888889</c:v>
                </c:pt>
                <c:pt idx="52">
                  <c:v>1.35038416666667</c:v>
                </c:pt>
                <c:pt idx="53">
                  <c:v>1.37609</c:v>
                </c:pt>
                <c:pt idx="54">
                  <c:v>1.3338375</c:v>
                </c:pt>
                <c:pt idx="55">
                  <c:v>1.3958922222222201</c:v>
                </c:pt>
                <c:pt idx="56">
                  <c:v>4.7244482777777801</c:v>
                </c:pt>
                <c:pt idx="57">
                  <c:v>18.746830555555601</c:v>
                </c:pt>
                <c:pt idx="58">
                  <c:v>1.3881513888888899</c:v>
                </c:pt>
                <c:pt idx="59">
                  <c:v>1.3697555555555601</c:v>
                </c:pt>
                <c:pt idx="60">
                  <c:v>1.3801425</c:v>
                </c:pt>
                <c:pt idx="61">
                  <c:v>1.3615327777777799</c:v>
                </c:pt>
                <c:pt idx="62">
                  <c:v>3.1595538333333302</c:v>
                </c:pt>
                <c:pt idx="63">
                  <c:v>1.3938322222222199</c:v>
                </c:pt>
                <c:pt idx="64">
                  <c:v>1.458925</c:v>
                </c:pt>
                <c:pt idx="65">
                  <c:v>1.4347908333333299</c:v>
                </c:pt>
                <c:pt idx="66">
                  <c:v>1.39420694444444</c:v>
                </c:pt>
                <c:pt idx="67">
                  <c:v>1.36319027777778</c:v>
                </c:pt>
                <c:pt idx="68">
                  <c:v>1.36332972222222</c:v>
                </c:pt>
                <c:pt idx="69">
                  <c:v>3.0894496111111098</c:v>
                </c:pt>
                <c:pt idx="70">
                  <c:v>4.9588414444444497</c:v>
                </c:pt>
                <c:pt idx="71">
                  <c:v>1.41790027777778</c:v>
                </c:pt>
                <c:pt idx="72">
                  <c:v>4.8422082222222196</c:v>
                </c:pt>
                <c:pt idx="73">
                  <c:v>1.40693277777778</c:v>
                </c:pt>
                <c:pt idx="74">
                  <c:v>1.4190466666666699</c:v>
                </c:pt>
                <c:pt idx="75">
                  <c:v>1.4059413888888901</c:v>
                </c:pt>
                <c:pt idx="76">
                  <c:v>3.0815974444444398</c:v>
                </c:pt>
                <c:pt idx="77">
                  <c:v>1.4544874999999999</c:v>
                </c:pt>
                <c:pt idx="78">
                  <c:v>1.4303333333333299</c:v>
                </c:pt>
                <c:pt idx="79">
                  <c:v>3.1687901666666698</c:v>
                </c:pt>
                <c:pt idx="80">
                  <c:v>1.40405805555556</c:v>
                </c:pt>
                <c:pt idx="81">
                  <c:v>1.4292652777777799</c:v>
                </c:pt>
                <c:pt idx="82">
                  <c:v>1.4318375000000001</c:v>
                </c:pt>
                <c:pt idx="83">
                  <c:v>1.4668266666666701</c:v>
                </c:pt>
                <c:pt idx="84">
                  <c:v>6.8543909999999997</c:v>
                </c:pt>
                <c:pt idx="85">
                  <c:v>6.8479407777777803</c:v>
                </c:pt>
                <c:pt idx="86">
                  <c:v>1.3988105555555601</c:v>
                </c:pt>
                <c:pt idx="87">
                  <c:v>1.44119055555556</c:v>
                </c:pt>
                <c:pt idx="88">
                  <c:v>1.42867416666667</c:v>
                </c:pt>
                <c:pt idx="89">
                  <c:v>10.861172777777799</c:v>
                </c:pt>
                <c:pt idx="90">
                  <c:v>5.0177870555555604</c:v>
                </c:pt>
                <c:pt idx="91">
                  <c:v>5.1124770555555497</c:v>
                </c:pt>
                <c:pt idx="92">
                  <c:v>1.3957808333333299</c:v>
                </c:pt>
                <c:pt idx="93">
                  <c:v>1.4143294444444401</c:v>
                </c:pt>
                <c:pt idx="94">
                  <c:v>1.4160025000000001</c:v>
                </c:pt>
                <c:pt idx="95">
                  <c:v>1.4592350000000001</c:v>
                </c:pt>
                <c:pt idx="96">
                  <c:v>1.4438275</c:v>
                </c:pt>
                <c:pt idx="97">
                  <c:v>1.4304055555555599</c:v>
                </c:pt>
                <c:pt idx="98">
                  <c:v>1.4338002777777801</c:v>
                </c:pt>
                <c:pt idx="99">
                  <c:v>1.4706080555555601</c:v>
                </c:pt>
                <c:pt idx="100">
                  <c:v>10.413087222222201</c:v>
                </c:pt>
                <c:pt idx="101">
                  <c:v>1.4752908333333301</c:v>
                </c:pt>
                <c:pt idx="102">
                  <c:v>1.4292558333333301</c:v>
                </c:pt>
                <c:pt idx="103">
                  <c:v>1.4847638888888901</c:v>
                </c:pt>
                <c:pt idx="104">
                  <c:v>1.46753611111111</c:v>
                </c:pt>
                <c:pt idx="105">
                  <c:v>1.55321055555556</c:v>
                </c:pt>
                <c:pt idx="106">
                  <c:v>3.3620082222222201</c:v>
                </c:pt>
                <c:pt idx="107">
                  <c:v>1.3869494444444399</c:v>
                </c:pt>
                <c:pt idx="108">
                  <c:v>1.51929166666667</c:v>
                </c:pt>
                <c:pt idx="109">
                  <c:v>1.46129222222222</c:v>
                </c:pt>
                <c:pt idx="110">
                  <c:v>1.47749888888889</c:v>
                </c:pt>
                <c:pt idx="111">
                  <c:v>1.4453433333333301</c:v>
                </c:pt>
                <c:pt idx="112">
                  <c:v>1.52104611111111</c:v>
                </c:pt>
                <c:pt idx="113">
                  <c:v>5.28059383333333</c:v>
                </c:pt>
                <c:pt idx="114">
                  <c:v>1.4035474999999999</c:v>
                </c:pt>
                <c:pt idx="115">
                  <c:v>1.55304833333333</c:v>
                </c:pt>
                <c:pt idx="116">
                  <c:v>1.3685547222222201</c:v>
                </c:pt>
                <c:pt idx="117">
                  <c:v>1.4226213888888899</c:v>
                </c:pt>
                <c:pt idx="118">
                  <c:v>1.40057527777778</c:v>
                </c:pt>
                <c:pt idx="119">
                  <c:v>1.40043472222222</c:v>
                </c:pt>
                <c:pt idx="120">
                  <c:v>1.4424791666666701</c:v>
                </c:pt>
                <c:pt idx="121">
                  <c:v>1.42643583333333</c:v>
                </c:pt>
                <c:pt idx="122">
                  <c:v>1.4645361111111099</c:v>
                </c:pt>
                <c:pt idx="123">
                  <c:v>1.3807008333333299</c:v>
                </c:pt>
                <c:pt idx="124">
                  <c:v>1.42021833333333</c:v>
                </c:pt>
                <c:pt idx="125">
                  <c:v>1.41204944444444</c:v>
                </c:pt>
                <c:pt idx="126">
                  <c:v>1.44548472222222</c:v>
                </c:pt>
                <c:pt idx="127">
                  <c:v>1.4391208333333301</c:v>
                </c:pt>
                <c:pt idx="128">
                  <c:v>1.45657722222222</c:v>
                </c:pt>
                <c:pt idx="129">
                  <c:v>1.4291122222222199</c:v>
                </c:pt>
                <c:pt idx="130">
                  <c:v>1.4352483333333299</c:v>
                </c:pt>
                <c:pt idx="131">
                  <c:v>1.42338916666667</c:v>
                </c:pt>
                <c:pt idx="132">
                  <c:v>1.4866877777777801</c:v>
                </c:pt>
                <c:pt idx="133">
                  <c:v>1.45842638888889</c:v>
                </c:pt>
                <c:pt idx="134">
                  <c:v>1.48474111111111</c:v>
                </c:pt>
                <c:pt idx="135">
                  <c:v>1.41996361111111</c:v>
                </c:pt>
                <c:pt idx="136">
                  <c:v>1.47408472222222</c:v>
                </c:pt>
                <c:pt idx="137">
                  <c:v>1.47303583333333</c:v>
                </c:pt>
                <c:pt idx="138">
                  <c:v>1.5063636111111101</c:v>
                </c:pt>
                <c:pt idx="139">
                  <c:v>1.47615472222222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5-4102-989F-235F0E84A049}"/>
            </c:ext>
          </c:extLst>
        </c:ser>
        <c:ser>
          <c:idx val="1"/>
          <c:order val="1"/>
          <c:tx>
            <c:strRef>
              <c:f>scores_p_all_new_mpku_exec!$C$1</c:f>
              <c:strCache>
                <c:ptCount val="1"/>
                <c:pt idx="0">
                  <c:v>seu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scores_p_all_new_mpku_exec!$A$2:$A$141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scores_p_all_new_mpku_exec!$C$2:$C$141</c:f>
              <c:numCache>
                <c:formatCode>General</c:formatCode>
                <c:ptCount val="140"/>
                <c:pt idx="0">
                  <c:v>1.563725</c:v>
                </c:pt>
                <c:pt idx="1">
                  <c:v>1.6498550000000001</c:v>
                </c:pt>
                <c:pt idx="2">
                  <c:v>1.61520111111111</c:v>
                </c:pt>
                <c:pt idx="3">
                  <c:v>1.5980802777777801</c:v>
                </c:pt>
                <c:pt idx="4">
                  <c:v>1.6017300000000001</c:v>
                </c:pt>
                <c:pt idx="5">
                  <c:v>9.8252660555555593</c:v>
                </c:pt>
                <c:pt idx="6">
                  <c:v>1.6476141666666699</c:v>
                </c:pt>
                <c:pt idx="7">
                  <c:v>1.54952277777778</c:v>
                </c:pt>
                <c:pt idx="8">
                  <c:v>9.7059938888888908</c:v>
                </c:pt>
                <c:pt idx="9">
                  <c:v>1.5509797222222199</c:v>
                </c:pt>
                <c:pt idx="10">
                  <c:v>1.55294666666667</c:v>
                </c:pt>
                <c:pt idx="11">
                  <c:v>1.5380024999999999</c:v>
                </c:pt>
                <c:pt idx="12">
                  <c:v>24.7248448333333</c:v>
                </c:pt>
                <c:pt idx="13">
                  <c:v>3.64009005555556</c:v>
                </c:pt>
                <c:pt idx="14">
                  <c:v>1.4511280555555599</c:v>
                </c:pt>
                <c:pt idx="15">
                  <c:v>1.73222527777778</c:v>
                </c:pt>
                <c:pt idx="16">
                  <c:v>1.5899444444444399</c:v>
                </c:pt>
                <c:pt idx="17">
                  <c:v>1.5834688888888899</c:v>
                </c:pt>
                <c:pt idx="18">
                  <c:v>1.60402388888889</c:v>
                </c:pt>
                <c:pt idx="19">
                  <c:v>1.6464186111111101</c:v>
                </c:pt>
                <c:pt idx="20">
                  <c:v>1.6348050000000001</c:v>
                </c:pt>
                <c:pt idx="21">
                  <c:v>1.66923666666667</c:v>
                </c:pt>
                <c:pt idx="22">
                  <c:v>1.61458944444444</c:v>
                </c:pt>
                <c:pt idx="23">
                  <c:v>1.6057063888888901</c:v>
                </c:pt>
                <c:pt idx="24">
                  <c:v>1.50791027777778</c:v>
                </c:pt>
                <c:pt idx="25">
                  <c:v>1.6227122222222199</c:v>
                </c:pt>
                <c:pt idx="26">
                  <c:v>9.2677007777777707</c:v>
                </c:pt>
                <c:pt idx="27">
                  <c:v>1.60052611111111</c:v>
                </c:pt>
                <c:pt idx="28">
                  <c:v>1.5162438888888901</c:v>
                </c:pt>
                <c:pt idx="29">
                  <c:v>1.5237844444444399</c:v>
                </c:pt>
                <c:pt idx="30">
                  <c:v>1.54467666666667</c:v>
                </c:pt>
                <c:pt idx="31">
                  <c:v>5.4869058333333296</c:v>
                </c:pt>
                <c:pt idx="32">
                  <c:v>1.4865183333333301</c:v>
                </c:pt>
                <c:pt idx="33">
                  <c:v>1.6067219444444401</c:v>
                </c:pt>
                <c:pt idx="34">
                  <c:v>1.51612361111111</c:v>
                </c:pt>
                <c:pt idx="35">
                  <c:v>1.50090888888889</c:v>
                </c:pt>
                <c:pt idx="36">
                  <c:v>1.5416061111111099</c:v>
                </c:pt>
                <c:pt idx="37">
                  <c:v>18.954033722222199</c:v>
                </c:pt>
                <c:pt idx="38">
                  <c:v>1.5257552777777801</c:v>
                </c:pt>
                <c:pt idx="39">
                  <c:v>1.7016888888888899</c:v>
                </c:pt>
                <c:pt idx="40">
                  <c:v>1.52563361111111</c:v>
                </c:pt>
                <c:pt idx="41">
                  <c:v>1.5183963888888901</c:v>
                </c:pt>
                <c:pt idx="42">
                  <c:v>1.561245</c:v>
                </c:pt>
                <c:pt idx="43">
                  <c:v>1.59703944444444</c:v>
                </c:pt>
                <c:pt idx="44">
                  <c:v>3.6623112777777802</c:v>
                </c:pt>
                <c:pt idx="45">
                  <c:v>1.5319527777777799</c:v>
                </c:pt>
                <c:pt idx="46">
                  <c:v>10.2176586111111</c:v>
                </c:pt>
                <c:pt idx="47">
                  <c:v>1.5505127777777801</c:v>
                </c:pt>
                <c:pt idx="48">
                  <c:v>1.5969511111111101</c:v>
                </c:pt>
                <c:pt idx="49">
                  <c:v>1.6005175</c:v>
                </c:pt>
                <c:pt idx="50">
                  <c:v>32.280867222222199</c:v>
                </c:pt>
                <c:pt idx="51">
                  <c:v>57.292500388888897</c:v>
                </c:pt>
                <c:pt idx="52">
                  <c:v>1.4502747222222201</c:v>
                </c:pt>
                <c:pt idx="53">
                  <c:v>1.4520063888888901</c:v>
                </c:pt>
                <c:pt idx="54">
                  <c:v>1.45970666666667</c:v>
                </c:pt>
                <c:pt idx="55">
                  <c:v>3.26758666666667</c:v>
                </c:pt>
                <c:pt idx="56">
                  <c:v>4.9007618888888898</c:v>
                </c:pt>
                <c:pt idx="57">
                  <c:v>21.648833944444402</c:v>
                </c:pt>
                <c:pt idx="58">
                  <c:v>1.4140027777777799</c:v>
                </c:pt>
                <c:pt idx="59">
                  <c:v>1.40743222222222</c:v>
                </c:pt>
                <c:pt idx="60">
                  <c:v>1.4446722222222199</c:v>
                </c:pt>
                <c:pt idx="61">
                  <c:v>3.14172711111111</c:v>
                </c:pt>
                <c:pt idx="62">
                  <c:v>3.2464929444444399</c:v>
                </c:pt>
                <c:pt idx="63">
                  <c:v>1.4142975</c:v>
                </c:pt>
                <c:pt idx="64">
                  <c:v>1.48649638888889</c:v>
                </c:pt>
                <c:pt idx="65">
                  <c:v>1.4880905555555599</c:v>
                </c:pt>
                <c:pt idx="66">
                  <c:v>1.4462858333333299</c:v>
                </c:pt>
                <c:pt idx="67">
                  <c:v>1.4283097222222201</c:v>
                </c:pt>
                <c:pt idx="68">
                  <c:v>1.44748916666667</c:v>
                </c:pt>
                <c:pt idx="69">
                  <c:v>5.1081496111111102</c:v>
                </c:pt>
                <c:pt idx="70">
                  <c:v>13.0176184444444</c:v>
                </c:pt>
                <c:pt idx="71">
                  <c:v>1.4698566666666699</c:v>
                </c:pt>
                <c:pt idx="72">
                  <c:v>12.485101333333301</c:v>
                </c:pt>
                <c:pt idx="73">
                  <c:v>1.43287527777778</c:v>
                </c:pt>
                <c:pt idx="74">
                  <c:v>1.429845</c:v>
                </c:pt>
                <c:pt idx="75">
                  <c:v>1.4509508333333301</c:v>
                </c:pt>
                <c:pt idx="76">
                  <c:v>9.8153947777777706</c:v>
                </c:pt>
                <c:pt idx="77">
                  <c:v>1.48729388888889</c:v>
                </c:pt>
                <c:pt idx="78">
                  <c:v>1.4615425</c:v>
                </c:pt>
                <c:pt idx="79">
                  <c:v>3.2630161666666702</c:v>
                </c:pt>
                <c:pt idx="80">
                  <c:v>1.4660533333333301</c:v>
                </c:pt>
                <c:pt idx="81">
                  <c:v>1.46623944444444</c:v>
                </c:pt>
                <c:pt idx="82">
                  <c:v>1.4847158333333299</c:v>
                </c:pt>
                <c:pt idx="83">
                  <c:v>13.1740493888889</c:v>
                </c:pt>
                <c:pt idx="84">
                  <c:v>9.0878250555555606</c:v>
                </c:pt>
                <c:pt idx="85">
                  <c:v>12.727377166666701</c:v>
                </c:pt>
                <c:pt idx="86">
                  <c:v>1.46702833333333</c:v>
                </c:pt>
                <c:pt idx="87">
                  <c:v>1.48157583333333</c:v>
                </c:pt>
                <c:pt idx="88">
                  <c:v>3.2864602222222201</c:v>
                </c:pt>
                <c:pt idx="89">
                  <c:v>9.5739214444444407</c:v>
                </c:pt>
                <c:pt idx="90">
                  <c:v>10.9661397222222</c:v>
                </c:pt>
                <c:pt idx="91">
                  <c:v>9.0610387222222304</c:v>
                </c:pt>
                <c:pt idx="92">
                  <c:v>1.49066805555556</c:v>
                </c:pt>
                <c:pt idx="93">
                  <c:v>1.5025566666666701</c:v>
                </c:pt>
                <c:pt idx="94">
                  <c:v>1.5047363888888901</c:v>
                </c:pt>
                <c:pt idx="95">
                  <c:v>1.4891377777777799</c:v>
                </c:pt>
                <c:pt idx="96">
                  <c:v>1.44371805555556</c:v>
                </c:pt>
                <c:pt idx="97">
                  <c:v>1.4931983333333301</c:v>
                </c:pt>
                <c:pt idx="98">
                  <c:v>1.5018138888888899</c:v>
                </c:pt>
                <c:pt idx="99">
                  <c:v>1.49808583333333</c:v>
                </c:pt>
                <c:pt idx="100">
                  <c:v>3.4239975</c:v>
                </c:pt>
                <c:pt idx="101">
                  <c:v>1.5373513888888899</c:v>
                </c:pt>
                <c:pt idx="102">
                  <c:v>1.53752111111111</c:v>
                </c:pt>
                <c:pt idx="103">
                  <c:v>1.5135375</c:v>
                </c:pt>
                <c:pt idx="104">
                  <c:v>1.56145611111111</c:v>
                </c:pt>
                <c:pt idx="105">
                  <c:v>1.5683544444444399</c:v>
                </c:pt>
                <c:pt idx="106">
                  <c:v>3.50242322222222</c:v>
                </c:pt>
                <c:pt idx="107">
                  <c:v>1.4327661111111101</c:v>
                </c:pt>
                <c:pt idx="108">
                  <c:v>1.56019833333333</c:v>
                </c:pt>
                <c:pt idx="109">
                  <c:v>1.5283227777777799</c:v>
                </c:pt>
                <c:pt idx="110">
                  <c:v>1.5333219444444399</c:v>
                </c:pt>
                <c:pt idx="111">
                  <c:v>1.5436805555555599</c:v>
                </c:pt>
                <c:pt idx="112">
                  <c:v>1.58476888888889</c:v>
                </c:pt>
                <c:pt idx="113">
                  <c:v>3.72157316666667</c:v>
                </c:pt>
                <c:pt idx="114">
                  <c:v>1.48413666666667</c:v>
                </c:pt>
                <c:pt idx="115">
                  <c:v>1.6269216666666699</c:v>
                </c:pt>
                <c:pt idx="116">
                  <c:v>1.46507805555556</c:v>
                </c:pt>
                <c:pt idx="117">
                  <c:v>1.46850944444444</c:v>
                </c:pt>
                <c:pt idx="118">
                  <c:v>1.48154527777778</c:v>
                </c:pt>
                <c:pt idx="119">
                  <c:v>1.4976838888888899</c:v>
                </c:pt>
                <c:pt idx="120">
                  <c:v>3.2837572777777799</c:v>
                </c:pt>
                <c:pt idx="121">
                  <c:v>1.4723491666666699</c:v>
                </c:pt>
                <c:pt idx="122">
                  <c:v>3.2761966111111098</c:v>
                </c:pt>
                <c:pt idx="123">
                  <c:v>1.4356588888888899</c:v>
                </c:pt>
                <c:pt idx="124">
                  <c:v>1.4557133333333301</c:v>
                </c:pt>
                <c:pt idx="125">
                  <c:v>1.4613361111111101</c:v>
                </c:pt>
                <c:pt idx="126">
                  <c:v>1.5090747222222201</c:v>
                </c:pt>
                <c:pt idx="127">
                  <c:v>1.5136449999999999</c:v>
                </c:pt>
                <c:pt idx="128">
                  <c:v>1.5178083333333301</c:v>
                </c:pt>
                <c:pt idx="129">
                  <c:v>1.456035</c:v>
                </c:pt>
                <c:pt idx="130">
                  <c:v>1.4548361111111101</c:v>
                </c:pt>
                <c:pt idx="131">
                  <c:v>1.4830622222222201</c:v>
                </c:pt>
                <c:pt idx="132">
                  <c:v>1.5032224999999999</c:v>
                </c:pt>
                <c:pt idx="133">
                  <c:v>1.5236569444444401</c:v>
                </c:pt>
                <c:pt idx="134">
                  <c:v>1.5215133333333299</c:v>
                </c:pt>
                <c:pt idx="135">
                  <c:v>1.46580555555556</c:v>
                </c:pt>
                <c:pt idx="136">
                  <c:v>1.46465611111111</c:v>
                </c:pt>
                <c:pt idx="137">
                  <c:v>1.4491016666666701</c:v>
                </c:pt>
                <c:pt idx="138">
                  <c:v>1.4613861111111099</c:v>
                </c:pt>
                <c:pt idx="139">
                  <c:v>3.29521744444444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65-4102-989F-235F0E84A049}"/>
            </c:ext>
          </c:extLst>
        </c:ser>
        <c:ser>
          <c:idx val="2"/>
          <c:order val="2"/>
          <c:tx>
            <c:strRef>
              <c:f>scores_p_all_new_mpku_exec!$D$1</c:f>
              <c:strCache>
                <c:ptCount val="1"/>
                <c:pt idx="0">
                  <c:v>utda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scores_p_all_new_mpku_exec!$A$2:$A$141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scores_p_all_new_mpku_exec!$D$2:$D$141</c:f>
              <c:numCache>
                <c:formatCode>General</c:formatCode>
                <c:ptCount val="140"/>
                <c:pt idx="0">
                  <c:v>1.65790333333333</c:v>
                </c:pt>
                <c:pt idx="1">
                  <c:v>1.74930805555556</c:v>
                </c:pt>
                <c:pt idx="2">
                  <c:v>1.7216236111111101</c:v>
                </c:pt>
                <c:pt idx="3">
                  <c:v>1.7279024999999999</c:v>
                </c:pt>
                <c:pt idx="4">
                  <c:v>1.7233016666666701</c:v>
                </c:pt>
                <c:pt idx="5">
                  <c:v>1.76891333333333</c:v>
                </c:pt>
                <c:pt idx="6">
                  <c:v>1.76957194444444</c:v>
                </c:pt>
                <c:pt idx="7">
                  <c:v>1.6626133333333299</c:v>
                </c:pt>
                <c:pt idx="8">
                  <c:v>1.7041283333333299</c:v>
                </c:pt>
                <c:pt idx="9">
                  <c:v>1.62730166666667</c:v>
                </c:pt>
                <c:pt idx="10">
                  <c:v>1.63287583333333</c:v>
                </c:pt>
                <c:pt idx="11">
                  <c:v>1.64794611111111</c:v>
                </c:pt>
                <c:pt idx="12">
                  <c:v>28.6924715</c:v>
                </c:pt>
                <c:pt idx="13">
                  <c:v>5.87739772222222</c:v>
                </c:pt>
                <c:pt idx="14">
                  <c:v>1.54127555555556</c:v>
                </c:pt>
                <c:pt idx="15">
                  <c:v>10.389475555555601</c:v>
                </c:pt>
                <c:pt idx="16">
                  <c:v>1.4693411111111101</c:v>
                </c:pt>
                <c:pt idx="17">
                  <c:v>1.4813630555555599</c:v>
                </c:pt>
                <c:pt idx="18">
                  <c:v>1.4901477777777801</c:v>
                </c:pt>
                <c:pt idx="19">
                  <c:v>1.5318125</c:v>
                </c:pt>
                <c:pt idx="20">
                  <c:v>3.37018427777778</c:v>
                </c:pt>
                <c:pt idx="21">
                  <c:v>1.5417711111111101</c:v>
                </c:pt>
                <c:pt idx="22">
                  <c:v>1.4747699999999999</c:v>
                </c:pt>
                <c:pt idx="23">
                  <c:v>1.50832416666667</c:v>
                </c:pt>
                <c:pt idx="24">
                  <c:v>1.5845122222222201</c:v>
                </c:pt>
                <c:pt idx="25">
                  <c:v>9.7733480000000004</c:v>
                </c:pt>
                <c:pt idx="26">
                  <c:v>1.6289549999999999</c:v>
                </c:pt>
                <c:pt idx="27">
                  <c:v>1.66156555555556</c:v>
                </c:pt>
                <c:pt idx="28">
                  <c:v>1.5976622222222201</c:v>
                </c:pt>
                <c:pt idx="29">
                  <c:v>1.5962766666666699</c:v>
                </c:pt>
                <c:pt idx="30">
                  <c:v>1.58448416666667</c:v>
                </c:pt>
                <c:pt idx="31">
                  <c:v>1.6230150000000001</c:v>
                </c:pt>
                <c:pt idx="32">
                  <c:v>1.47474333333333</c:v>
                </c:pt>
                <c:pt idx="33">
                  <c:v>3.5164323333333298</c:v>
                </c:pt>
                <c:pt idx="34">
                  <c:v>1.5060094444444401</c:v>
                </c:pt>
                <c:pt idx="35">
                  <c:v>1.4859266666666699</c:v>
                </c:pt>
                <c:pt idx="36">
                  <c:v>1.53767472222222</c:v>
                </c:pt>
                <c:pt idx="37">
                  <c:v>13.6659423333333</c:v>
                </c:pt>
                <c:pt idx="38">
                  <c:v>1.5023505555555601</c:v>
                </c:pt>
                <c:pt idx="39">
                  <c:v>3.6584172777777799</c:v>
                </c:pt>
                <c:pt idx="40">
                  <c:v>1.5883913888888901</c:v>
                </c:pt>
                <c:pt idx="41">
                  <c:v>1.60518583333333</c:v>
                </c:pt>
                <c:pt idx="42">
                  <c:v>1.5683149999999999</c:v>
                </c:pt>
                <c:pt idx="43">
                  <c:v>9.8655905555555599</c:v>
                </c:pt>
                <c:pt idx="44">
                  <c:v>3.7112704444444402</c:v>
                </c:pt>
                <c:pt idx="45">
                  <c:v>1.54972777777778</c:v>
                </c:pt>
                <c:pt idx="46">
                  <c:v>6.0823846666666697</c:v>
                </c:pt>
                <c:pt idx="47">
                  <c:v>1.5892511111111101</c:v>
                </c:pt>
                <c:pt idx="48">
                  <c:v>1.56302472222222</c:v>
                </c:pt>
                <c:pt idx="49">
                  <c:v>1.54403444444444</c:v>
                </c:pt>
                <c:pt idx="50">
                  <c:v>14.753396722222201</c:v>
                </c:pt>
                <c:pt idx="51">
                  <c:v>189.30543233333299</c:v>
                </c:pt>
                <c:pt idx="52">
                  <c:v>1.4086541666666701</c:v>
                </c:pt>
                <c:pt idx="53">
                  <c:v>1.41631444444444</c:v>
                </c:pt>
                <c:pt idx="54">
                  <c:v>1.44502666666667</c:v>
                </c:pt>
                <c:pt idx="55">
                  <c:v>1.4396594444444399</c:v>
                </c:pt>
                <c:pt idx="56">
                  <c:v>5.2959287777777799</c:v>
                </c:pt>
                <c:pt idx="57">
                  <c:v>27.2446208888889</c:v>
                </c:pt>
                <c:pt idx="58">
                  <c:v>1.49644333333333</c:v>
                </c:pt>
                <c:pt idx="59">
                  <c:v>1.52920583333333</c:v>
                </c:pt>
                <c:pt idx="60">
                  <c:v>1.53934833333333</c:v>
                </c:pt>
                <c:pt idx="61">
                  <c:v>1.54006222222222</c:v>
                </c:pt>
                <c:pt idx="62">
                  <c:v>9.2899727777777805</c:v>
                </c:pt>
                <c:pt idx="63">
                  <c:v>1.5255094444444399</c:v>
                </c:pt>
                <c:pt idx="64">
                  <c:v>1.51073722222222</c:v>
                </c:pt>
                <c:pt idx="65">
                  <c:v>3.3918683333333299</c:v>
                </c:pt>
                <c:pt idx="66">
                  <c:v>1.4776297222222201</c:v>
                </c:pt>
                <c:pt idx="67">
                  <c:v>1.4778577777777799</c:v>
                </c:pt>
                <c:pt idx="68">
                  <c:v>1.4776886111111101</c:v>
                </c:pt>
                <c:pt idx="69">
                  <c:v>5.2350895555555503</c:v>
                </c:pt>
                <c:pt idx="70">
                  <c:v>8.9707053333333295</c:v>
                </c:pt>
                <c:pt idx="71">
                  <c:v>1.51054222222222</c:v>
                </c:pt>
                <c:pt idx="72">
                  <c:v>6.9479435</c:v>
                </c:pt>
                <c:pt idx="73">
                  <c:v>1.46946777777778</c:v>
                </c:pt>
                <c:pt idx="74">
                  <c:v>1.5415677777777801</c:v>
                </c:pt>
                <c:pt idx="75">
                  <c:v>1.4845972222222199</c:v>
                </c:pt>
                <c:pt idx="76">
                  <c:v>3.3753273888888899</c:v>
                </c:pt>
                <c:pt idx="77">
                  <c:v>1.5228169444444399</c:v>
                </c:pt>
                <c:pt idx="78">
                  <c:v>1.4964188888888901</c:v>
                </c:pt>
                <c:pt idx="79">
                  <c:v>1.5182599999999999</c:v>
                </c:pt>
                <c:pt idx="80">
                  <c:v>1.4799166666666701</c:v>
                </c:pt>
                <c:pt idx="81">
                  <c:v>1.5088480555555599</c:v>
                </c:pt>
                <c:pt idx="82">
                  <c:v>1.4946469444444399</c:v>
                </c:pt>
                <c:pt idx="83">
                  <c:v>1.5659169444444401</c:v>
                </c:pt>
                <c:pt idx="84">
                  <c:v>9.2978317777777804</c:v>
                </c:pt>
                <c:pt idx="85">
                  <c:v>5.2896085555555503</c:v>
                </c:pt>
                <c:pt idx="86">
                  <c:v>1.4958263888888901</c:v>
                </c:pt>
                <c:pt idx="87">
                  <c:v>1.49411527777778</c:v>
                </c:pt>
                <c:pt idx="88">
                  <c:v>1.54963083333333</c:v>
                </c:pt>
                <c:pt idx="89">
                  <c:v>5.5505245555555502</c:v>
                </c:pt>
                <c:pt idx="90">
                  <c:v>11.4145869444444</c:v>
                </c:pt>
                <c:pt idx="91">
                  <c:v>5.4584544444444401</c:v>
                </c:pt>
                <c:pt idx="92">
                  <c:v>1.54022083333333</c:v>
                </c:pt>
                <c:pt idx="93">
                  <c:v>1.5498891666666701</c:v>
                </c:pt>
                <c:pt idx="94">
                  <c:v>1.57094222222222</c:v>
                </c:pt>
                <c:pt idx="95">
                  <c:v>1.55022666666667</c:v>
                </c:pt>
                <c:pt idx="96">
                  <c:v>1.4925233333333301</c:v>
                </c:pt>
                <c:pt idx="97">
                  <c:v>1.5150366666666699</c:v>
                </c:pt>
                <c:pt idx="98">
                  <c:v>1.5265741666666699</c:v>
                </c:pt>
                <c:pt idx="99">
                  <c:v>1.51310194444444</c:v>
                </c:pt>
                <c:pt idx="100">
                  <c:v>3.42098105555556</c:v>
                </c:pt>
                <c:pt idx="101">
                  <c:v>1.55420166666667</c:v>
                </c:pt>
                <c:pt idx="102">
                  <c:v>1.5341663888888899</c:v>
                </c:pt>
                <c:pt idx="103">
                  <c:v>1.52188833333333</c:v>
                </c:pt>
                <c:pt idx="104">
                  <c:v>1.5514422222222199</c:v>
                </c:pt>
                <c:pt idx="105">
                  <c:v>1.6078377777777799</c:v>
                </c:pt>
                <c:pt idx="106">
                  <c:v>1.5835736111111101</c:v>
                </c:pt>
                <c:pt idx="107">
                  <c:v>1.43845555555556</c:v>
                </c:pt>
                <c:pt idx="108">
                  <c:v>1.6039075</c:v>
                </c:pt>
                <c:pt idx="109">
                  <c:v>1.5534716666666699</c:v>
                </c:pt>
                <c:pt idx="110">
                  <c:v>1.54165611111111</c:v>
                </c:pt>
                <c:pt idx="111">
                  <c:v>1.56295027777778</c:v>
                </c:pt>
                <c:pt idx="112">
                  <c:v>1.5925925000000001</c:v>
                </c:pt>
                <c:pt idx="113">
                  <c:v>3.5725103333333301</c:v>
                </c:pt>
                <c:pt idx="114">
                  <c:v>1.4794361111111101</c:v>
                </c:pt>
                <c:pt idx="115">
                  <c:v>1.62860416666667</c:v>
                </c:pt>
                <c:pt idx="116">
                  <c:v>1.45414666666667</c:v>
                </c:pt>
                <c:pt idx="117">
                  <c:v>1.44895222222222</c:v>
                </c:pt>
                <c:pt idx="118">
                  <c:v>1.45899166666667</c:v>
                </c:pt>
                <c:pt idx="119">
                  <c:v>1.47049083333333</c:v>
                </c:pt>
                <c:pt idx="120">
                  <c:v>1.4715888888888899</c:v>
                </c:pt>
                <c:pt idx="121">
                  <c:v>1.4338316666666699</c:v>
                </c:pt>
                <c:pt idx="122">
                  <c:v>1.50128555555556</c:v>
                </c:pt>
                <c:pt idx="123">
                  <c:v>1.44963555555556</c:v>
                </c:pt>
                <c:pt idx="124">
                  <c:v>1.45214777777778</c:v>
                </c:pt>
                <c:pt idx="125">
                  <c:v>1.46381305555556</c:v>
                </c:pt>
                <c:pt idx="126">
                  <c:v>1.50355277777778</c:v>
                </c:pt>
                <c:pt idx="127">
                  <c:v>1.4879855555555599</c:v>
                </c:pt>
                <c:pt idx="128">
                  <c:v>1.4915869444444401</c:v>
                </c:pt>
                <c:pt idx="129">
                  <c:v>1.45920861111111</c:v>
                </c:pt>
                <c:pt idx="130">
                  <c:v>1.46125555555556</c:v>
                </c:pt>
                <c:pt idx="131">
                  <c:v>1.4857</c:v>
                </c:pt>
                <c:pt idx="132">
                  <c:v>1.5080947222222201</c:v>
                </c:pt>
                <c:pt idx="133">
                  <c:v>1.4989786111111101</c:v>
                </c:pt>
                <c:pt idx="134">
                  <c:v>1.5135202777777801</c:v>
                </c:pt>
                <c:pt idx="135">
                  <c:v>1.4756794444444401</c:v>
                </c:pt>
                <c:pt idx="136">
                  <c:v>1.4904266666666699</c:v>
                </c:pt>
                <c:pt idx="137">
                  <c:v>1.4919072222222201</c:v>
                </c:pt>
                <c:pt idx="138">
                  <c:v>1.5039991666666701</c:v>
                </c:pt>
                <c:pt idx="139">
                  <c:v>1.5387999999999999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65-4102-989F-235F0E84A049}"/>
            </c:ext>
          </c:extLst>
        </c:ser>
        <c:ser>
          <c:idx val="3"/>
          <c:order val="3"/>
          <c:tx>
            <c:strRef>
              <c:f>scores_p_all_new_mpku_exec!$E$1</c:f>
              <c:strCache>
                <c:ptCount val="1"/>
                <c:pt idx="0">
                  <c:v>tamu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strRef>
              <c:f>scores_p_all_new_mpku_exec!$A$2:$A$141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scores_p_all_new_mpku_exec!$E$2:$E$141</c:f>
              <c:numCache>
                <c:formatCode>General</c:formatCode>
                <c:ptCount val="140"/>
                <c:pt idx="0">
                  <c:v>1.5853425000000001</c:v>
                </c:pt>
                <c:pt idx="1">
                  <c:v>3.6172919444444398</c:v>
                </c:pt>
                <c:pt idx="2">
                  <c:v>1.54121833333333</c:v>
                </c:pt>
                <c:pt idx="3">
                  <c:v>1.55332527777778</c:v>
                </c:pt>
                <c:pt idx="4">
                  <c:v>1.5781952777777799</c:v>
                </c:pt>
                <c:pt idx="5">
                  <c:v>1.6401197222222199</c:v>
                </c:pt>
                <c:pt idx="6">
                  <c:v>7.7336094444444399</c:v>
                </c:pt>
                <c:pt idx="7">
                  <c:v>1.4871880555555601</c:v>
                </c:pt>
                <c:pt idx="8">
                  <c:v>39.549577722222203</c:v>
                </c:pt>
                <c:pt idx="9">
                  <c:v>1.56419277777778</c:v>
                </c:pt>
                <c:pt idx="10">
                  <c:v>1.5797519444444399</c:v>
                </c:pt>
                <c:pt idx="11">
                  <c:v>1.6286974999999999</c:v>
                </c:pt>
                <c:pt idx="12">
                  <c:v>69.927208333333297</c:v>
                </c:pt>
                <c:pt idx="13">
                  <c:v>37.490763055555497</c:v>
                </c:pt>
                <c:pt idx="14">
                  <c:v>1.46738944444444</c:v>
                </c:pt>
                <c:pt idx="15">
                  <c:v>66.195144222222197</c:v>
                </c:pt>
                <c:pt idx="16">
                  <c:v>1.4649952777777799</c:v>
                </c:pt>
                <c:pt idx="17">
                  <c:v>1.4691558333333301</c:v>
                </c:pt>
                <c:pt idx="18">
                  <c:v>1.4857849999999999</c:v>
                </c:pt>
                <c:pt idx="19">
                  <c:v>3.3903271111111102</c:v>
                </c:pt>
                <c:pt idx="20">
                  <c:v>1.5730813888888899</c:v>
                </c:pt>
                <c:pt idx="21">
                  <c:v>3.43568377777778</c:v>
                </c:pt>
                <c:pt idx="22">
                  <c:v>1.4778461111111101</c:v>
                </c:pt>
                <c:pt idx="23">
                  <c:v>1.49683083333333</c:v>
                </c:pt>
                <c:pt idx="24">
                  <c:v>1.4904058333333301</c:v>
                </c:pt>
                <c:pt idx="25">
                  <c:v>3.5166798333333298</c:v>
                </c:pt>
                <c:pt idx="26">
                  <c:v>40.590164999999999</c:v>
                </c:pt>
                <c:pt idx="27">
                  <c:v>10.4673598888889</c:v>
                </c:pt>
                <c:pt idx="28">
                  <c:v>1.4991491666666701</c:v>
                </c:pt>
                <c:pt idx="29">
                  <c:v>1.46351138888889</c:v>
                </c:pt>
                <c:pt idx="30">
                  <c:v>3.3446416666666701</c:v>
                </c:pt>
                <c:pt idx="31">
                  <c:v>14.401885500000001</c:v>
                </c:pt>
                <c:pt idx="32">
                  <c:v>1.4377619444444401</c:v>
                </c:pt>
                <c:pt idx="33">
                  <c:v>10.110879000000001</c:v>
                </c:pt>
                <c:pt idx="34">
                  <c:v>1.4670011111111101</c:v>
                </c:pt>
                <c:pt idx="35">
                  <c:v>1.49113027777778</c:v>
                </c:pt>
                <c:pt idx="36">
                  <c:v>1.5138652777777799</c:v>
                </c:pt>
                <c:pt idx="37">
                  <c:v>6.1326347777777803</c:v>
                </c:pt>
                <c:pt idx="38">
                  <c:v>21.0646475</c:v>
                </c:pt>
                <c:pt idx="39">
                  <c:v>35.544106888888898</c:v>
                </c:pt>
                <c:pt idx="40">
                  <c:v>1.49355722222222</c:v>
                </c:pt>
                <c:pt idx="41">
                  <c:v>1.5080602777777801</c:v>
                </c:pt>
                <c:pt idx="42">
                  <c:v>1.53519583333333</c:v>
                </c:pt>
                <c:pt idx="43">
                  <c:v>13.406892944444399</c:v>
                </c:pt>
                <c:pt idx="44">
                  <c:v>53.425089055555603</c:v>
                </c:pt>
                <c:pt idx="45">
                  <c:v>1.56625138888889</c:v>
                </c:pt>
                <c:pt idx="46">
                  <c:v>178.83754772222201</c:v>
                </c:pt>
                <c:pt idx="47">
                  <c:v>1.52190277777778</c:v>
                </c:pt>
                <c:pt idx="48">
                  <c:v>1.5341211111111099</c:v>
                </c:pt>
                <c:pt idx="49">
                  <c:v>5.48352944444445</c:v>
                </c:pt>
                <c:pt idx="50">
                  <c:v>219.91920150000001</c:v>
                </c:pt>
                <c:pt idx="51">
                  <c:v>48.936436944444402</c:v>
                </c:pt>
                <c:pt idx="52">
                  <c:v>1.36479388888889</c:v>
                </c:pt>
                <c:pt idx="53">
                  <c:v>1.37701027777778</c:v>
                </c:pt>
                <c:pt idx="54">
                  <c:v>1.3990205555555599</c:v>
                </c:pt>
                <c:pt idx="55">
                  <c:v>3.1134039444444399</c:v>
                </c:pt>
                <c:pt idx="56">
                  <c:v>26.379290555555599</c:v>
                </c:pt>
                <c:pt idx="57">
                  <c:v>27.807038111111101</c:v>
                </c:pt>
                <c:pt idx="58">
                  <c:v>1.4154402777777799</c:v>
                </c:pt>
                <c:pt idx="59">
                  <c:v>1.4268675</c:v>
                </c:pt>
                <c:pt idx="60">
                  <c:v>1.4230794444444399</c:v>
                </c:pt>
                <c:pt idx="61">
                  <c:v>1.45049416666667</c:v>
                </c:pt>
                <c:pt idx="62">
                  <c:v>5.0858852777777797</c:v>
                </c:pt>
                <c:pt idx="63">
                  <c:v>1.4137452777777799</c:v>
                </c:pt>
                <c:pt idx="64">
                  <c:v>9.0262790000000006</c:v>
                </c:pt>
                <c:pt idx="65">
                  <c:v>5.0213844444444504</c:v>
                </c:pt>
                <c:pt idx="66">
                  <c:v>1.41150944444444</c:v>
                </c:pt>
                <c:pt idx="67">
                  <c:v>1.40895138888889</c:v>
                </c:pt>
                <c:pt idx="68">
                  <c:v>1.4176297222222201</c:v>
                </c:pt>
                <c:pt idx="69">
                  <c:v>16.034151833333301</c:v>
                </c:pt>
                <c:pt idx="70">
                  <c:v>48.759648777777798</c:v>
                </c:pt>
                <c:pt idx="71">
                  <c:v>1.4445399999999999</c:v>
                </c:pt>
                <c:pt idx="72">
                  <c:v>18.082306888888901</c:v>
                </c:pt>
                <c:pt idx="73">
                  <c:v>1.40182972222222</c:v>
                </c:pt>
                <c:pt idx="74">
                  <c:v>1.41640194444444</c:v>
                </c:pt>
                <c:pt idx="75">
                  <c:v>1.42131583333333</c:v>
                </c:pt>
                <c:pt idx="76">
                  <c:v>3.2415631111111098</c:v>
                </c:pt>
                <c:pt idx="77">
                  <c:v>5.0663494444444499</c:v>
                </c:pt>
                <c:pt idx="78">
                  <c:v>1.4359949999999999</c:v>
                </c:pt>
                <c:pt idx="79">
                  <c:v>3.2045609444444398</c:v>
                </c:pt>
                <c:pt idx="80">
                  <c:v>1.42524305555556</c:v>
                </c:pt>
                <c:pt idx="81">
                  <c:v>1.4199272222222199</c:v>
                </c:pt>
                <c:pt idx="82">
                  <c:v>1.4201250000000001</c:v>
                </c:pt>
                <c:pt idx="83">
                  <c:v>5.2344520555555496</c:v>
                </c:pt>
                <c:pt idx="84">
                  <c:v>16.8021689444444</c:v>
                </c:pt>
                <c:pt idx="85">
                  <c:v>17.078734722222201</c:v>
                </c:pt>
                <c:pt idx="86">
                  <c:v>1.4311608333333301</c:v>
                </c:pt>
                <c:pt idx="87">
                  <c:v>1.47192638888889</c:v>
                </c:pt>
                <c:pt idx="88">
                  <c:v>1.4715374999999999</c:v>
                </c:pt>
                <c:pt idx="89">
                  <c:v>31.543162444444501</c:v>
                </c:pt>
                <c:pt idx="90">
                  <c:v>7.1506182222222199</c:v>
                </c:pt>
                <c:pt idx="91">
                  <c:v>11.2097708333333</c:v>
                </c:pt>
                <c:pt idx="92">
                  <c:v>1.4484086111111101</c:v>
                </c:pt>
                <c:pt idx="93">
                  <c:v>1.50524083333333</c:v>
                </c:pt>
                <c:pt idx="94">
                  <c:v>3.3261305000000001</c:v>
                </c:pt>
                <c:pt idx="95">
                  <c:v>1.51118277777778</c:v>
                </c:pt>
                <c:pt idx="96">
                  <c:v>1.4334825</c:v>
                </c:pt>
                <c:pt idx="97">
                  <c:v>1.4511825</c:v>
                </c:pt>
                <c:pt idx="98">
                  <c:v>1.45635166666667</c:v>
                </c:pt>
                <c:pt idx="99">
                  <c:v>8.6486039444444405</c:v>
                </c:pt>
                <c:pt idx="100">
                  <c:v>3.2984080555555599</c:v>
                </c:pt>
                <c:pt idx="101">
                  <c:v>10.096553</c:v>
                </c:pt>
                <c:pt idx="102">
                  <c:v>1.46900861111111</c:v>
                </c:pt>
                <c:pt idx="103">
                  <c:v>1.48605083333333</c:v>
                </c:pt>
                <c:pt idx="104">
                  <c:v>1.5162475</c:v>
                </c:pt>
                <c:pt idx="105">
                  <c:v>7.2691039999999996</c:v>
                </c:pt>
                <c:pt idx="106">
                  <c:v>3.3356840000000001</c:v>
                </c:pt>
                <c:pt idx="107">
                  <c:v>1.3927997222222199</c:v>
                </c:pt>
                <c:pt idx="108">
                  <c:v>7.6033131666666698</c:v>
                </c:pt>
                <c:pt idx="109">
                  <c:v>1.47592027777778</c:v>
                </c:pt>
                <c:pt idx="110">
                  <c:v>1.48644333333333</c:v>
                </c:pt>
                <c:pt idx="111">
                  <c:v>1.48514833333333</c:v>
                </c:pt>
                <c:pt idx="112">
                  <c:v>3.5348671111111098</c:v>
                </c:pt>
                <c:pt idx="113">
                  <c:v>5.6147439444444496</c:v>
                </c:pt>
                <c:pt idx="114">
                  <c:v>1.45332777777778</c:v>
                </c:pt>
                <c:pt idx="115">
                  <c:v>78.818909722222301</c:v>
                </c:pt>
                <c:pt idx="116">
                  <c:v>1.4279075000000001</c:v>
                </c:pt>
                <c:pt idx="117">
                  <c:v>1.43863861111111</c:v>
                </c:pt>
                <c:pt idx="118">
                  <c:v>1.4327191666666701</c:v>
                </c:pt>
                <c:pt idx="119">
                  <c:v>8.9461809999999993</c:v>
                </c:pt>
                <c:pt idx="120">
                  <c:v>1.47233305555556</c:v>
                </c:pt>
                <c:pt idx="121">
                  <c:v>3.2858491111111099</c:v>
                </c:pt>
                <c:pt idx="122">
                  <c:v>3.3240796111111099</c:v>
                </c:pt>
                <c:pt idx="123">
                  <c:v>1.4453494444444399</c:v>
                </c:pt>
                <c:pt idx="124">
                  <c:v>1.4662275</c:v>
                </c:pt>
                <c:pt idx="125">
                  <c:v>1.47921777777778</c:v>
                </c:pt>
                <c:pt idx="126">
                  <c:v>17.641141277777798</c:v>
                </c:pt>
                <c:pt idx="127">
                  <c:v>13.184736722222199</c:v>
                </c:pt>
                <c:pt idx="128">
                  <c:v>9.4919046111111101</c:v>
                </c:pt>
                <c:pt idx="129">
                  <c:v>1.45957972222222</c:v>
                </c:pt>
                <c:pt idx="130">
                  <c:v>1.46685111111111</c:v>
                </c:pt>
                <c:pt idx="131">
                  <c:v>1.4932797222222201</c:v>
                </c:pt>
                <c:pt idx="132">
                  <c:v>13.942457722222199</c:v>
                </c:pt>
                <c:pt idx="133">
                  <c:v>17.587031222222201</c:v>
                </c:pt>
                <c:pt idx="134">
                  <c:v>15.1480582222222</c:v>
                </c:pt>
                <c:pt idx="135">
                  <c:v>1.4863430555555599</c:v>
                </c:pt>
                <c:pt idx="136">
                  <c:v>1.4639225</c:v>
                </c:pt>
                <c:pt idx="137">
                  <c:v>1.48306472222222</c:v>
                </c:pt>
                <c:pt idx="138">
                  <c:v>1.5151591666666699</c:v>
                </c:pt>
                <c:pt idx="139">
                  <c:v>1.5783038888888901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65-4102-989F-235F0E84A049}"/>
            </c:ext>
          </c:extLst>
        </c:ser>
        <c:ser>
          <c:idx val="4"/>
          <c:order val="4"/>
          <c:tx>
            <c:strRef>
              <c:f>scores_p_all_new_mpku_exec!$F$1</c:f>
              <c:strCache>
                <c:ptCount val="1"/>
                <c:pt idx="0">
                  <c:v>cumple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strRef>
              <c:f>scores_p_all_new_mpku_exec!$A$2:$A$141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scores_p_all_new_mpku_exec!$F$2:$F$141</c:f>
              <c:numCache>
                <c:formatCode>General</c:formatCode>
                <c:ptCount val="140"/>
                <c:pt idx="0">
                  <c:v>1.60405944444444</c:v>
                </c:pt>
                <c:pt idx="1">
                  <c:v>10.0073989444444</c:v>
                </c:pt>
                <c:pt idx="2">
                  <c:v>1.59339638888889</c:v>
                </c:pt>
                <c:pt idx="3">
                  <c:v>1.5999597222222199</c:v>
                </c:pt>
                <c:pt idx="4">
                  <c:v>1.62049333333333</c:v>
                </c:pt>
                <c:pt idx="5">
                  <c:v>18.1281582777778</c:v>
                </c:pt>
                <c:pt idx="6">
                  <c:v>1.73753</c:v>
                </c:pt>
                <c:pt idx="7">
                  <c:v>1.5279319444444399</c:v>
                </c:pt>
                <c:pt idx="8">
                  <c:v>18.957411</c:v>
                </c:pt>
                <c:pt idx="9">
                  <c:v>1.5559663888888899</c:v>
                </c:pt>
                <c:pt idx="10">
                  <c:v>1.6009030555555599</c:v>
                </c:pt>
                <c:pt idx="11">
                  <c:v>1.58019111111111</c:v>
                </c:pt>
                <c:pt idx="12">
                  <c:v>30.8473465555556</c:v>
                </c:pt>
                <c:pt idx="13">
                  <c:v>87.441673166666803</c:v>
                </c:pt>
                <c:pt idx="14">
                  <c:v>1.47454777777778</c:v>
                </c:pt>
                <c:pt idx="15">
                  <c:v>23.392062777777799</c:v>
                </c:pt>
                <c:pt idx="16">
                  <c:v>1.4390805555555599</c:v>
                </c:pt>
                <c:pt idx="17">
                  <c:v>1.4241052777777801</c:v>
                </c:pt>
                <c:pt idx="18">
                  <c:v>3.3143513333333301</c:v>
                </c:pt>
                <c:pt idx="19">
                  <c:v>3.2581969444444399</c:v>
                </c:pt>
                <c:pt idx="20">
                  <c:v>1.49326805555556</c:v>
                </c:pt>
                <c:pt idx="21">
                  <c:v>1.48915166666667</c:v>
                </c:pt>
                <c:pt idx="22">
                  <c:v>1.4383075000000001</c:v>
                </c:pt>
                <c:pt idx="23">
                  <c:v>1.45834333333333</c:v>
                </c:pt>
                <c:pt idx="24">
                  <c:v>1.57878083333333</c:v>
                </c:pt>
                <c:pt idx="25">
                  <c:v>9.6292776111111102</c:v>
                </c:pt>
                <c:pt idx="26">
                  <c:v>28.004746000000001</c:v>
                </c:pt>
                <c:pt idx="27">
                  <c:v>36.531686611110999</c:v>
                </c:pt>
                <c:pt idx="28">
                  <c:v>1.55595388888889</c:v>
                </c:pt>
                <c:pt idx="29">
                  <c:v>1.5448888888888901</c:v>
                </c:pt>
                <c:pt idx="30">
                  <c:v>1.57847111111111</c:v>
                </c:pt>
                <c:pt idx="31">
                  <c:v>5.5426837777777802</c:v>
                </c:pt>
                <c:pt idx="32">
                  <c:v>1.59535</c:v>
                </c:pt>
                <c:pt idx="33">
                  <c:v>18.9978529444444</c:v>
                </c:pt>
                <c:pt idx="34">
                  <c:v>1.63665777777778</c:v>
                </c:pt>
                <c:pt idx="35">
                  <c:v>1.6434763888888899</c:v>
                </c:pt>
                <c:pt idx="36">
                  <c:v>1.66940666666667</c:v>
                </c:pt>
                <c:pt idx="37">
                  <c:v>20.356958444444398</c:v>
                </c:pt>
                <c:pt idx="38">
                  <c:v>3.6845056111111099</c:v>
                </c:pt>
                <c:pt idx="39">
                  <c:v>35.889566444444498</c:v>
                </c:pt>
                <c:pt idx="40">
                  <c:v>1.52837</c:v>
                </c:pt>
                <c:pt idx="41">
                  <c:v>1.53614861111111</c:v>
                </c:pt>
                <c:pt idx="42">
                  <c:v>1.54047166666667</c:v>
                </c:pt>
                <c:pt idx="43">
                  <c:v>11.4958588888889</c:v>
                </c:pt>
                <c:pt idx="44">
                  <c:v>24.083041666666698</c:v>
                </c:pt>
                <c:pt idx="45">
                  <c:v>1.51414111111111</c:v>
                </c:pt>
                <c:pt idx="46">
                  <c:v>49.503828111111197</c:v>
                </c:pt>
                <c:pt idx="47">
                  <c:v>1.57069666666667</c:v>
                </c:pt>
                <c:pt idx="48">
                  <c:v>1.5739011111111101</c:v>
                </c:pt>
                <c:pt idx="49">
                  <c:v>5.4849942777777798</c:v>
                </c:pt>
                <c:pt idx="50">
                  <c:v>19.6204792777778</c:v>
                </c:pt>
                <c:pt idx="51">
                  <c:v>15.721103777777801</c:v>
                </c:pt>
                <c:pt idx="52">
                  <c:v>1.4076283333333299</c:v>
                </c:pt>
                <c:pt idx="53">
                  <c:v>1.43732666666667</c:v>
                </c:pt>
                <c:pt idx="54">
                  <c:v>1.42353833333333</c:v>
                </c:pt>
                <c:pt idx="55">
                  <c:v>1.4623808333333299</c:v>
                </c:pt>
                <c:pt idx="56">
                  <c:v>16.640262777777799</c:v>
                </c:pt>
                <c:pt idx="57">
                  <c:v>18.7854426666667</c:v>
                </c:pt>
                <c:pt idx="58">
                  <c:v>1.42892166666667</c:v>
                </c:pt>
                <c:pt idx="59">
                  <c:v>1.4694230555555601</c:v>
                </c:pt>
                <c:pt idx="60">
                  <c:v>1.46669916666667</c:v>
                </c:pt>
                <c:pt idx="61">
                  <c:v>1.4785830555555599</c:v>
                </c:pt>
                <c:pt idx="62">
                  <c:v>10.8112277777778</c:v>
                </c:pt>
                <c:pt idx="63">
                  <c:v>1.4270575000000001</c:v>
                </c:pt>
                <c:pt idx="64">
                  <c:v>1.5310727777777799</c:v>
                </c:pt>
                <c:pt idx="65">
                  <c:v>6.8159925000000001</c:v>
                </c:pt>
                <c:pt idx="66">
                  <c:v>1.4193313888888901</c:v>
                </c:pt>
                <c:pt idx="67">
                  <c:v>1.4486655555555601</c:v>
                </c:pt>
                <c:pt idx="68">
                  <c:v>1.4249197222222201</c:v>
                </c:pt>
                <c:pt idx="69">
                  <c:v>5.0243972222222197</c:v>
                </c:pt>
                <c:pt idx="70">
                  <c:v>18.461326166666701</c:v>
                </c:pt>
                <c:pt idx="71">
                  <c:v>1.49323416666667</c:v>
                </c:pt>
                <c:pt idx="72">
                  <c:v>12.619415055555599</c:v>
                </c:pt>
                <c:pt idx="73">
                  <c:v>1.4581183333333301</c:v>
                </c:pt>
                <c:pt idx="74">
                  <c:v>1.4414522222222199</c:v>
                </c:pt>
                <c:pt idx="75">
                  <c:v>1.49080472222222</c:v>
                </c:pt>
                <c:pt idx="76">
                  <c:v>5.0405188888888901</c:v>
                </c:pt>
                <c:pt idx="77">
                  <c:v>8.8745058888888906</c:v>
                </c:pt>
                <c:pt idx="78">
                  <c:v>1.5014816666666699</c:v>
                </c:pt>
                <c:pt idx="79">
                  <c:v>1.5017527777777799</c:v>
                </c:pt>
                <c:pt idx="80">
                  <c:v>1.47282</c:v>
                </c:pt>
                <c:pt idx="81">
                  <c:v>1.4826119444444401</c:v>
                </c:pt>
                <c:pt idx="82">
                  <c:v>1.50746111111111</c:v>
                </c:pt>
                <c:pt idx="83">
                  <c:v>9.40419411111111</c:v>
                </c:pt>
                <c:pt idx="84">
                  <c:v>5.4953671111111104</c:v>
                </c:pt>
                <c:pt idx="85">
                  <c:v>15.354482222222201</c:v>
                </c:pt>
                <c:pt idx="86">
                  <c:v>1.4817549999999999</c:v>
                </c:pt>
                <c:pt idx="87">
                  <c:v>1.4915777777777799</c:v>
                </c:pt>
                <c:pt idx="88">
                  <c:v>1.5568080555555599</c:v>
                </c:pt>
                <c:pt idx="89">
                  <c:v>11.0986788888889</c:v>
                </c:pt>
                <c:pt idx="90">
                  <c:v>1.5636952777777799</c:v>
                </c:pt>
                <c:pt idx="91">
                  <c:v>5.60981961111111</c:v>
                </c:pt>
                <c:pt idx="92">
                  <c:v>1.5262019444444399</c:v>
                </c:pt>
                <c:pt idx="93">
                  <c:v>1.50391805555556</c:v>
                </c:pt>
                <c:pt idx="94">
                  <c:v>1.53171083333333</c:v>
                </c:pt>
                <c:pt idx="95">
                  <c:v>1.5887069444444399</c:v>
                </c:pt>
                <c:pt idx="96">
                  <c:v>1.601945</c:v>
                </c:pt>
                <c:pt idx="97">
                  <c:v>1.58628944444444</c:v>
                </c:pt>
                <c:pt idx="98">
                  <c:v>1.6103711111111101</c:v>
                </c:pt>
                <c:pt idx="99">
                  <c:v>3.6562044444444401</c:v>
                </c:pt>
                <c:pt idx="100">
                  <c:v>11.3676675</c:v>
                </c:pt>
                <c:pt idx="101">
                  <c:v>9.7782957222222198</c:v>
                </c:pt>
                <c:pt idx="102">
                  <c:v>1.61751277777778</c:v>
                </c:pt>
                <c:pt idx="103">
                  <c:v>1.6381938888888901</c:v>
                </c:pt>
                <c:pt idx="104">
                  <c:v>1.57721277777778</c:v>
                </c:pt>
                <c:pt idx="105">
                  <c:v>3.5605123888888901</c:v>
                </c:pt>
                <c:pt idx="106">
                  <c:v>11.190361388888901</c:v>
                </c:pt>
                <c:pt idx="107">
                  <c:v>1.4544436111111101</c:v>
                </c:pt>
                <c:pt idx="108">
                  <c:v>1.5680099999999999</c:v>
                </c:pt>
                <c:pt idx="109">
                  <c:v>1.5135422222222199</c:v>
                </c:pt>
                <c:pt idx="110">
                  <c:v>1.5419094444444399</c:v>
                </c:pt>
                <c:pt idx="111">
                  <c:v>1.58580861111111</c:v>
                </c:pt>
                <c:pt idx="112">
                  <c:v>1.67794</c:v>
                </c:pt>
                <c:pt idx="113">
                  <c:v>3.74182722222222</c:v>
                </c:pt>
                <c:pt idx="114">
                  <c:v>1.50425972222222</c:v>
                </c:pt>
                <c:pt idx="115">
                  <c:v>1.62078083333333</c:v>
                </c:pt>
                <c:pt idx="116">
                  <c:v>1.4582916666666701</c:v>
                </c:pt>
                <c:pt idx="117">
                  <c:v>1.4754241666666701</c:v>
                </c:pt>
                <c:pt idx="118">
                  <c:v>1.51248527777778</c:v>
                </c:pt>
                <c:pt idx="119">
                  <c:v>9.3094720555555508</c:v>
                </c:pt>
                <c:pt idx="120">
                  <c:v>1.46827833333333</c:v>
                </c:pt>
                <c:pt idx="121">
                  <c:v>1.4537325000000001</c:v>
                </c:pt>
                <c:pt idx="122">
                  <c:v>8.8080346666666696</c:v>
                </c:pt>
                <c:pt idx="123">
                  <c:v>1.48079305555556</c:v>
                </c:pt>
                <c:pt idx="124">
                  <c:v>1.45293416666667</c:v>
                </c:pt>
                <c:pt idx="125">
                  <c:v>1.47713694444444</c:v>
                </c:pt>
                <c:pt idx="126">
                  <c:v>5.0823813888888898</c:v>
                </c:pt>
                <c:pt idx="127">
                  <c:v>1.5393277777777801</c:v>
                </c:pt>
                <c:pt idx="128">
                  <c:v>5.7306329444444497</c:v>
                </c:pt>
                <c:pt idx="129">
                  <c:v>1.6007144444444401</c:v>
                </c:pt>
                <c:pt idx="130">
                  <c:v>1.64961583333333</c:v>
                </c:pt>
                <c:pt idx="131">
                  <c:v>1.6548027777777801</c:v>
                </c:pt>
                <c:pt idx="132">
                  <c:v>9.9807463333333306</c:v>
                </c:pt>
                <c:pt idx="133">
                  <c:v>12.6207452777778</c:v>
                </c:pt>
                <c:pt idx="134">
                  <c:v>1.7135669444444399</c:v>
                </c:pt>
                <c:pt idx="135">
                  <c:v>1.6052577777777799</c:v>
                </c:pt>
                <c:pt idx="136">
                  <c:v>1.6436436111111099</c:v>
                </c:pt>
                <c:pt idx="137">
                  <c:v>1.67272</c:v>
                </c:pt>
                <c:pt idx="138">
                  <c:v>1.71189944444444</c:v>
                </c:pt>
                <c:pt idx="139">
                  <c:v>1.75065166666667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65-4102-989F-235F0E84A049}"/>
            </c:ext>
          </c:extLst>
        </c:ser>
        <c:ser>
          <c:idx val="5"/>
          <c:order val="5"/>
          <c:tx>
            <c:strRef>
              <c:f>scores_p_all_new_mpku_exec!$G$1</c:f>
              <c:strCache>
                <c:ptCount val="1"/>
                <c:pt idx="0">
                  <c:v>cump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cat>
            <c:strRef>
              <c:f>scores_p_all_new_mpku_exec!$A$2:$A$141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scores_p_all_new_mpku_exec!$G$2:$G$141</c:f>
              <c:numCache>
                <c:formatCode>General</c:formatCode>
                <c:ptCount val="140"/>
                <c:pt idx="0">
                  <c:v>17.688606666666701</c:v>
                </c:pt>
                <c:pt idx="1">
                  <c:v>26.252912055555601</c:v>
                </c:pt>
                <c:pt idx="2">
                  <c:v>3.9303073333333298</c:v>
                </c:pt>
                <c:pt idx="3">
                  <c:v>1.7676338888888901</c:v>
                </c:pt>
                <c:pt idx="4">
                  <c:v>1.82119416666667</c:v>
                </c:pt>
                <c:pt idx="5">
                  <c:v>34.839171444444503</c:v>
                </c:pt>
                <c:pt idx="6">
                  <c:v>14.2837975</c:v>
                </c:pt>
                <c:pt idx="7">
                  <c:v>1.69571638888889</c:v>
                </c:pt>
                <c:pt idx="8">
                  <c:v>1.5375394444444399</c:v>
                </c:pt>
                <c:pt idx="9">
                  <c:v>1.5578241666666699</c:v>
                </c:pt>
                <c:pt idx="10">
                  <c:v>1.54813</c:v>
                </c:pt>
                <c:pt idx="11">
                  <c:v>1.55307055555556</c:v>
                </c:pt>
                <c:pt idx="12">
                  <c:v>1.5481144444444399</c:v>
                </c:pt>
                <c:pt idx="13">
                  <c:v>1.5481252777777801</c:v>
                </c:pt>
                <c:pt idx="14">
                  <c:v>1.5530672222222199</c:v>
                </c:pt>
                <c:pt idx="15">
                  <c:v>1.5480694444444401</c:v>
                </c:pt>
                <c:pt idx="16">
                  <c:v>1.65797555555556</c:v>
                </c:pt>
                <c:pt idx="17">
                  <c:v>1.6485399999999999</c:v>
                </c:pt>
                <c:pt idx="18">
                  <c:v>1.6783044444444399</c:v>
                </c:pt>
                <c:pt idx="19">
                  <c:v>30.047748500000001</c:v>
                </c:pt>
                <c:pt idx="20">
                  <c:v>3.9603232777777801</c:v>
                </c:pt>
                <c:pt idx="21">
                  <c:v>1.7510705555555599</c:v>
                </c:pt>
                <c:pt idx="22">
                  <c:v>1.6823266666666701</c:v>
                </c:pt>
                <c:pt idx="23">
                  <c:v>1.6995444444444401</c:v>
                </c:pt>
                <c:pt idx="24">
                  <c:v>10.1210402777778</c:v>
                </c:pt>
                <c:pt idx="25">
                  <c:v>113.445451611111</c:v>
                </c:pt>
                <c:pt idx="26">
                  <c:v>209.76950311111099</c:v>
                </c:pt>
                <c:pt idx="27">
                  <c:v>137.447230777778</c:v>
                </c:pt>
                <c:pt idx="28">
                  <c:v>9.4151303333333303</c:v>
                </c:pt>
                <c:pt idx="29">
                  <c:v>1.58314333333333</c:v>
                </c:pt>
                <c:pt idx="30">
                  <c:v>1.6390941666666701</c:v>
                </c:pt>
                <c:pt idx="31">
                  <c:v>48.356301944444503</c:v>
                </c:pt>
                <c:pt idx="32">
                  <c:v>1.52227277777778</c:v>
                </c:pt>
                <c:pt idx="33">
                  <c:v>36.329241666666697</c:v>
                </c:pt>
                <c:pt idx="34">
                  <c:v>9.9144797222222305</c:v>
                </c:pt>
                <c:pt idx="35">
                  <c:v>1.61370666666667</c:v>
                </c:pt>
                <c:pt idx="36">
                  <c:v>3.6300415555555601</c:v>
                </c:pt>
                <c:pt idx="37">
                  <c:v>47.375417833333302</c:v>
                </c:pt>
                <c:pt idx="38">
                  <c:v>30.388956</c:v>
                </c:pt>
                <c:pt idx="39">
                  <c:v>218.86560555555599</c:v>
                </c:pt>
                <c:pt idx="40">
                  <c:v>1.5492113888888901</c:v>
                </c:pt>
                <c:pt idx="41">
                  <c:v>1.5748905555555599</c:v>
                </c:pt>
                <c:pt idx="42">
                  <c:v>1.5721394444444401</c:v>
                </c:pt>
                <c:pt idx="43">
                  <c:v>50.338547611111103</c:v>
                </c:pt>
                <c:pt idx="44">
                  <c:v>186.057221555556</c:v>
                </c:pt>
                <c:pt idx="45">
                  <c:v>30.5892253333333</c:v>
                </c:pt>
                <c:pt idx="46">
                  <c:v>365.95903555555498</c:v>
                </c:pt>
                <c:pt idx="47">
                  <c:v>3.58093388888889</c:v>
                </c:pt>
                <c:pt idx="48">
                  <c:v>3.5390263333333301</c:v>
                </c:pt>
                <c:pt idx="49">
                  <c:v>1.5833349999999999</c:v>
                </c:pt>
                <c:pt idx="50">
                  <c:v>316.93485333333302</c:v>
                </c:pt>
                <c:pt idx="51">
                  <c:v>134.55043061111101</c:v>
                </c:pt>
                <c:pt idx="52">
                  <c:v>1.41253027777778</c:v>
                </c:pt>
                <c:pt idx="53">
                  <c:v>1.43111805555556</c:v>
                </c:pt>
                <c:pt idx="54">
                  <c:v>1.4590350000000001</c:v>
                </c:pt>
                <c:pt idx="55">
                  <c:v>16.1394510555556</c:v>
                </c:pt>
                <c:pt idx="56">
                  <c:v>92.306502444444504</c:v>
                </c:pt>
                <c:pt idx="57">
                  <c:v>58.871367777777799</c:v>
                </c:pt>
                <c:pt idx="58">
                  <c:v>1.4226175000000001</c:v>
                </c:pt>
                <c:pt idx="59">
                  <c:v>1.4375211111111099</c:v>
                </c:pt>
                <c:pt idx="60">
                  <c:v>1.4691891666666701</c:v>
                </c:pt>
                <c:pt idx="61">
                  <c:v>9.3816514444444401</c:v>
                </c:pt>
                <c:pt idx="62">
                  <c:v>171.911011555556</c:v>
                </c:pt>
                <c:pt idx="63">
                  <c:v>1.4781647222222201</c:v>
                </c:pt>
                <c:pt idx="64">
                  <c:v>11.499411888888901</c:v>
                </c:pt>
                <c:pt idx="65">
                  <c:v>28.298209055555599</c:v>
                </c:pt>
                <c:pt idx="66">
                  <c:v>1.4787975</c:v>
                </c:pt>
                <c:pt idx="67">
                  <c:v>1.49572666666667</c:v>
                </c:pt>
                <c:pt idx="68">
                  <c:v>3.3006881111111102</c:v>
                </c:pt>
                <c:pt idx="69">
                  <c:v>44.2988563888889</c:v>
                </c:pt>
                <c:pt idx="70">
                  <c:v>190.53514327777799</c:v>
                </c:pt>
                <c:pt idx="71">
                  <c:v>1.5418005555555601</c:v>
                </c:pt>
                <c:pt idx="72">
                  <c:v>23.673195</c:v>
                </c:pt>
                <c:pt idx="73">
                  <c:v>1.51702</c:v>
                </c:pt>
                <c:pt idx="74">
                  <c:v>1.5160641666666701</c:v>
                </c:pt>
                <c:pt idx="75">
                  <c:v>1.5688155555555601</c:v>
                </c:pt>
                <c:pt idx="76">
                  <c:v>30.288826944444398</c:v>
                </c:pt>
                <c:pt idx="77">
                  <c:v>22.786833333333298</c:v>
                </c:pt>
                <c:pt idx="78">
                  <c:v>1.5599111111111099</c:v>
                </c:pt>
                <c:pt idx="79">
                  <c:v>41.8521583333333</c:v>
                </c:pt>
                <c:pt idx="80">
                  <c:v>3.3523612222222199</c:v>
                </c:pt>
                <c:pt idx="81">
                  <c:v>1.53480888888889</c:v>
                </c:pt>
                <c:pt idx="82">
                  <c:v>3.3964119444444401</c:v>
                </c:pt>
                <c:pt idx="83">
                  <c:v>45.940393944444402</c:v>
                </c:pt>
                <c:pt idx="84">
                  <c:v>64.746683500000003</c:v>
                </c:pt>
                <c:pt idx="85">
                  <c:v>215.77399</c:v>
                </c:pt>
                <c:pt idx="86">
                  <c:v>1.54619722222222</c:v>
                </c:pt>
                <c:pt idx="87">
                  <c:v>3.4487982222222202</c:v>
                </c:pt>
                <c:pt idx="88">
                  <c:v>3.40868611111111</c:v>
                </c:pt>
                <c:pt idx="89">
                  <c:v>286.18915533333302</c:v>
                </c:pt>
                <c:pt idx="90">
                  <c:v>54.023153000000001</c:v>
                </c:pt>
                <c:pt idx="91">
                  <c:v>21.923283055555601</c:v>
                </c:pt>
                <c:pt idx="92">
                  <c:v>1.5129558333333299</c:v>
                </c:pt>
                <c:pt idx="93">
                  <c:v>5.4031194444444504</c:v>
                </c:pt>
                <c:pt idx="94">
                  <c:v>1.63067972222222</c:v>
                </c:pt>
                <c:pt idx="95">
                  <c:v>3.53980733333333</c:v>
                </c:pt>
                <c:pt idx="96">
                  <c:v>1.4855475</c:v>
                </c:pt>
                <c:pt idx="97">
                  <c:v>1.4826836111111099</c:v>
                </c:pt>
                <c:pt idx="98">
                  <c:v>1.49957916666667</c:v>
                </c:pt>
                <c:pt idx="99">
                  <c:v>5.41009227777778</c:v>
                </c:pt>
                <c:pt idx="100">
                  <c:v>88.915294777777703</c:v>
                </c:pt>
                <c:pt idx="101">
                  <c:v>42.004843222222199</c:v>
                </c:pt>
                <c:pt idx="102">
                  <c:v>3.3968983888888902</c:v>
                </c:pt>
                <c:pt idx="103">
                  <c:v>1.5095075</c:v>
                </c:pt>
                <c:pt idx="104">
                  <c:v>1.53744722222222</c:v>
                </c:pt>
                <c:pt idx="105">
                  <c:v>52.329282999999997</c:v>
                </c:pt>
                <c:pt idx="106">
                  <c:v>45.233155555555598</c:v>
                </c:pt>
                <c:pt idx="107">
                  <c:v>1.47468666666667</c:v>
                </c:pt>
                <c:pt idx="108">
                  <c:v>12.3708277777778</c:v>
                </c:pt>
                <c:pt idx="109">
                  <c:v>1.52838416666667</c:v>
                </c:pt>
                <c:pt idx="110">
                  <c:v>1.53899916666667</c:v>
                </c:pt>
                <c:pt idx="111">
                  <c:v>1.56327222222222</c:v>
                </c:pt>
                <c:pt idx="112">
                  <c:v>28.155657444444401</c:v>
                </c:pt>
                <c:pt idx="113">
                  <c:v>153.62498233333301</c:v>
                </c:pt>
                <c:pt idx="114">
                  <c:v>9.2598369444444408</c:v>
                </c:pt>
                <c:pt idx="115">
                  <c:v>3.99989333333333</c:v>
                </c:pt>
                <c:pt idx="116">
                  <c:v>1.49135611111111</c:v>
                </c:pt>
                <c:pt idx="117">
                  <c:v>1.5132258333333299</c:v>
                </c:pt>
                <c:pt idx="118">
                  <c:v>1.48552666666667</c:v>
                </c:pt>
                <c:pt idx="119">
                  <c:v>11.9192869444444</c:v>
                </c:pt>
                <c:pt idx="120">
                  <c:v>1.53689361111111</c:v>
                </c:pt>
                <c:pt idx="121">
                  <c:v>14.108405222222199</c:v>
                </c:pt>
                <c:pt idx="122">
                  <c:v>9.2460120000000003</c:v>
                </c:pt>
                <c:pt idx="123">
                  <c:v>1.47108944444444</c:v>
                </c:pt>
                <c:pt idx="124">
                  <c:v>1.4951427777777799</c:v>
                </c:pt>
                <c:pt idx="125">
                  <c:v>1.47601472222222</c:v>
                </c:pt>
                <c:pt idx="126">
                  <c:v>9.6737442777777805</c:v>
                </c:pt>
                <c:pt idx="127">
                  <c:v>3.5983420000000002</c:v>
                </c:pt>
                <c:pt idx="128">
                  <c:v>68.9223247222222</c:v>
                </c:pt>
                <c:pt idx="129">
                  <c:v>1.4898347222222199</c:v>
                </c:pt>
                <c:pt idx="130">
                  <c:v>1.5281800000000001</c:v>
                </c:pt>
                <c:pt idx="131">
                  <c:v>1.48284555555556</c:v>
                </c:pt>
                <c:pt idx="132">
                  <c:v>19.907680388888899</c:v>
                </c:pt>
                <c:pt idx="133">
                  <c:v>21.771383499999999</c:v>
                </c:pt>
                <c:pt idx="134">
                  <c:v>10.1003922777778</c:v>
                </c:pt>
                <c:pt idx="135">
                  <c:v>1.4950311111111101</c:v>
                </c:pt>
                <c:pt idx="136">
                  <c:v>1.5087052777777801</c:v>
                </c:pt>
                <c:pt idx="137">
                  <c:v>3.39976511111111</c:v>
                </c:pt>
                <c:pt idx="138">
                  <c:v>10.425801277777801</c:v>
                </c:pt>
                <c:pt idx="139">
                  <c:v>3.6376205555555599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765-4102-989F-235F0E84A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0627216"/>
        <c:axId val="803576544"/>
        <c:axId val="1349557744"/>
      </c:area3DChart>
      <c:catAx>
        <c:axId val="143062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700" b="1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576544"/>
        <c:crosses val="autoZero"/>
        <c:auto val="1"/>
        <c:lblAlgn val="ctr"/>
        <c:lblOffset val="100"/>
        <c:noMultiLvlLbl val="0"/>
      </c:catAx>
      <c:valAx>
        <c:axId val="80357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0627216"/>
        <c:crosses val="autoZero"/>
        <c:crossBetween val="midCat"/>
      </c:valAx>
      <c:serAx>
        <c:axId val="134955774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576544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20"/>
      <c:rotY val="50"/>
      <c:depthPercent val="2000"/>
      <c:rAngAx val="0"/>
      <c:perspective val="2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556472316203274E-2"/>
          <c:y val="1.6574544939577936E-2"/>
          <c:w val="0.87855099970923745"/>
          <c:h val="0.85236334881130416"/>
        </c:manualLayout>
      </c:layout>
      <c:area3DChart>
        <c:grouping val="standard"/>
        <c:varyColors val="0"/>
        <c:ser>
          <c:idx val="0"/>
          <c:order val="0"/>
          <c:tx>
            <c:strRef>
              <c:f>scores_p_all!$B$1</c:f>
              <c:strCache>
                <c:ptCount val="1"/>
                <c:pt idx="0">
                  <c:v>mpku</c:v>
                </c:pt>
              </c:strCache>
            </c:strRef>
          </c:tx>
          <c:spPr>
            <a:solidFill>
              <a:srgbClr val="ED1C24">
                <a:lumMod val="40000"/>
                <a:lumOff val="60000"/>
              </a:srgbClr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scores_p_all!$B$2:$B$141</c:f>
              <c:numCache>
                <c:formatCode>General</c:formatCode>
                <c:ptCount val="140"/>
                <c:pt idx="0">
                  <c:v>9.3937106111111106</c:v>
                </c:pt>
                <c:pt idx="1">
                  <c:v>5.6075756111111099</c:v>
                </c:pt>
                <c:pt idx="2">
                  <c:v>1.5393841666666701</c:v>
                </c:pt>
                <c:pt idx="3">
                  <c:v>1.5659694444444401</c:v>
                </c:pt>
                <c:pt idx="4">
                  <c:v>3.4951613888888899</c:v>
                </c:pt>
                <c:pt idx="5">
                  <c:v>11.5695844444444</c:v>
                </c:pt>
                <c:pt idx="6">
                  <c:v>5.4456005555555498</c:v>
                </c:pt>
                <c:pt idx="7">
                  <c:v>1.50087777777778</c:v>
                </c:pt>
                <c:pt idx="8">
                  <c:v>11.7946052777778</c:v>
                </c:pt>
                <c:pt idx="9">
                  <c:v>1.5149544444444401</c:v>
                </c:pt>
                <c:pt idx="10">
                  <c:v>1.53385388888889</c:v>
                </c:pt>
                <c:pt idx="11">
                  <c:v>1.53795666666667</c:v>
                </c:pt>
                <c:pt idx="12">
                  <c:v>31.047607111111098</c:v>
                </c:pt>
                <c:pt idx="13">
                  <c:v>27.036428222222199</c:v>
                </c:pt>
                <c:pt idx="14">
                  <c:v>1.45340277777778</c:v>
                </c:pt>
                <c:pt idx="15">
                  <c:v>14.9487002222222</c:v>
                </c:pt>
                <c:pt idx="16">
                  <c:v>1.44687194444444</c:v>
                </c:pt>
                <c:pt idx="17">
                  <c:v>1.44317416666667</c:v>
                </c:pt>
                <c:pt idx="18">
                  <c:v>1.4560183333333301</c:v>
                </c:pt>
                <c:pt idx="19">
                  <c:v>3.2804352777777801</c:v>
                </c:pt>
                <c:pt idx="20">
                  <c:v>3.34706533333333</c:v>
                </c:pt>
                <c:pt idx="21">
                  <c:v>1.5403472222222201</c:v>
                </c:pt>
                <c:pt idx="22">
                  <c:v>1.4509005555555601</c:v>
                </c:pt>
                <c:pt idx="23">
                  <c:v>1.44306055555556</c:v>
                </c:pt>
                <c:pt idx="24">
                  <c:v>1.5032280555555599</c:v>
                </c:pt>
                <c:pt idx="25">
                  <c:v>13.440881944444399</c:v>
                </c:pt>
                <c:pt idx="26">
                  <c:v>17.6369660555556</c:v>
                </c:pt>
                <c:pt idx="27">
                  <c:v>24.944858611111101</c:v>
                </c:pt>
                <c:pt idx="28">
                  <c:v>1.5000286111111101</c:v>
                </c:pt>
                <c:pt idx="29">
                  <c:v>1.5196355555555601</c:v>
                </c:pt>
                <c:pt idx="30">
                  <c:v>1.51546527777778</c:v>
                </c:pt>
                <c:pt idx="31">
                  <c:v>13.239665333333299</c:v>
                </c:pt>
                <c:pt idx="32">
                  <c:v>1.4307366666666701</c:v>
                </c:pt>
                <c:pt idx="33">
                  <c:v>7.7962984999999998</c:v>
                </c:pt>
                <c:pt idx="34">
                  <c:v>3.2409562777777801</c:v>
                </c:pt>
                <c:pt idx="35">
                  <c:v>1.4883386111111101</c:v>
                </c:pt>
                <c:pt idx="36">
                  <c:v>1.5002802777777799</c:v>
                </c:pt>
                <c:pt idx="37">
                  <c:v>39.373436111111097</c:v>
                </c:pt>
                <c:pt idx="38">
                  <c:v>5.1509716666666696</c:v>
                </c:pt>
                <c:pt idx="39">
                  <c:v>23.750564722222201</c:v>
                </c:pt>
                <c:pt idx="40">
                  <c:v>1.5130552777777799</c:v>
                </c:pt>
                <c:pt idx="41">
                  <c:v>1.48749611111111</c:v>
                </c:pt>
                <c:pt idx="42">
                  <c:v>1.52785083333333</c:v>
                </c:pt>
                <c:pt idx="43">
                  <c:v>1.65327055555556</c:v>
                </c:pt>
                <c:pt idx="44">
                  <c:v>30.550026722222199</c:v>
                </c:pt>
                <c:pt idx="45">
                  <c:v>17.037674444444399</c:v>
                </c:pt>
                <c:pt idx="46">
                  <c:v>64.344114222222203</c:v>
                </c:pt>
                <c:pt idx="47">
                  <c:v>3.3966129999999999</c:v>
                </c:pt>
                <c:pt idx="48">
                  <c:v>1.5320913888888901</c:v>
                </c:pt>
                <c:pt idx="49">
                  <c:v>3.3925057222222201</c:v>
                </c:pt>
                <c:pt idx="50">
                  <c:v>20.362932722222201</c:v>
                </c:pt>
                <c:pt idx="51">
                  <c:v>48.282230777777698</c:v>
                </c:pt>
                <c:pt idx="52">
                  <c:v>1.38199305555556</c:v>
                </c:pt>
                <c:pt idx="53">
                  <c:v>1.3889041666666699</c:v>
                </c:pt>
                <c:pt idx="54">
                  <c:v>1.3885775</c:v>
                </c:pt>
                <c:pt idx="55">
                  <c:v>1.44181972222222</c:v>
                </c:pt>
                <c:pt idx="56">
                  <c:v>4.9192796111111097</c:v>
                </c:pt>
                <c:pt idx="57">
                  <c:v>19.345679166666699</c:v>
                </c:pt>
                <c:pt idx="58">
                  <c:v>1.5307275</c:v>
                </c:pt>
                <c:pt idx="59">
                  <c:v>1.40130888888889</c:v>
                </c:pt>
                <c:pt idx="60">
                  <c:v>1.42388638888889</c:v>
                </c:pt>
                <c:pt idx="61">
                  <c:v>1.53950972222222</c:v>
                </c:pt>
                <c:pt idx="62">
                  <c:v>3.1949536666666698</c:v>
                </c:pt>
                <c:pt idx="63">
                  <c:v>1.5306961111111099</c:v>
                </c:pt>
                <c:pt idx="64">
                  <c:v>8.94192122222222</c:v>
                </c:pt>
                <c:pt idx="65">
                  <c:v>1.4549513888888901</c:v>
                </c:pt>
                <c:pt idx="66">
                  <c:v>1.4191175</c:v>
                </c:pt>
                <c:pt idx="67">
                  <c:v>1.4041377777777799</c:v>
                </c:pt>
                <c:pt idx="68">
                  <c:v>1.4175269444444401</c:v>
                </c:pt>
                <c:pt idx="69">
                  <c:v>19.797595277777798</c:v>
                </c:pt>
                <c:pt idx="70">
                  <c:v>5.68713372222222</c:v>
                </c:pt>
                <c:pt idx="71">
                  <c:v>1.44359083333333</c:v>
                </c:pt>
                <c:pt idx="72">
                  <c:v>4.9113509999999998</c:v>
                </c:pt>
                <c:pt idx="73">
                  <c:v>1.47538777777778</c:v>
                </c:pt>
                <c:pt idx="74">
                  <c:v>1.64396861111111</c:v>
                </c:pt>
                <c:pt idx="75">
                  <c:v>1.6229391666666699</c:v>
                </c:pt>
                <c:pt idx="76">
                  <c:v>3.37760927777778</c:v>
                </c:pt>
                <c:pt idx="77">
                  <c:v>1.4964502777777799</c:v>
                </c:pt>
                <c:pt idx="78">
                  <c:v>1.5145480555555599</c:v>
                </c:pt>
                <c:pt idx="79">
                  <c:v>3.07774438888889</c:v>
                </c:pt>
                <c:pt idx="80">
                  <c:v>1.44491611111111</c:v>
                </c:pt>
                <c:pt idx="81">
                  <c:v>1.62442888888889</c:v>
                </c:pt>
                <c:pt idx="82">
                  <c:v>1.6339508333333299</c:v>
                </c:pt>
                <c:pt idx="83">
                  <c:v>5.2640339444444404</c:v>
                </c:pt>
                <c:pt idx="84">
                  <c:v>7.9031973888888896</c:v>
                </c:pt>
                <c:pt idx="85">
                  <c:v>7.8767997777777801</c:v>
                </c:pt>
                <c:pt idx="86">
                  <c:v>1.4533855555555599</c:v>
                </c:pt>
                <c:pt idx="87">
                  <c:v>1.4598269444444401</c:v>
                </c:pt>
                <c:pt idx="88">
                  <c:v>1.4483797222222199</c:v>
                </c:pt>
                <c:pt idx="89">
                  <c:v>9.5356382222222305</c:v>
                </c:pt>
                <c:pt idx="90">
                  <c:v>5.1461077777777797</c:v>
                </c:pt>
                <c:pt idx="91">
                  <c:v>5.8555650000000004</c:v>
                </c:pt>
                <c:pt idx="92">
                  <c:v>1.4630219444444399</c:v>
                </c:pt>
                <c:pt idx="93">
                  <c:v>1.4482566666666701</c:v>
                </c:pt>
                <c:pt idx="94">
                  <c:v>1.5019861111111099</c:v>
                </c:pt>
                <c:pt idx="95">
                  <c:v>3.2649772222222202</c:v>
                </c:pt>
                <c:pt idx="96">
                  <c:v>1.4669274999999999</c:v>
                </c:pt>
                <c:pt idx="97">
                  <c:v>1.4710022222222201</c:v>
                </c:pt>
                <c:pt idx="98">
                  <c:v>1.4880997222222201</c:v>
                </c:pt>
                <c:pt idx="99">
                  <c:v>1.50558083333333</c:v>
                </c:pt>
                <c:pt idx="100">
                  <c:v>10.6294105555556</c:v>
                </c:pt>
                <c:pt idx="101">
                  <c:v>11.123830277777801</c:v>
                </c:pt>
                <c:pt idx="102">
                  <c:v>1.4839083333333301</c:v>
                </c:pt>
                <c:pt idx="103">
                  <c:v>1.5015502777777801</c:v>
                </c:pt>
                <c:pt idx="104">
                  <c:v>1.5095838888888899</c:v>
                </c:pt>
                <c:pt idx="105">
                  <c:v>3.4629020555555599</c:v>
                </c:pt>
                <c:pt idx="106">
                  <c:v>3.4016552777777802</c:v>
                </c:pt>
                <c:pt idx="107">
                  <c:v>1.42103111111111</c:v>
                </c:pt>
                <c:pt idx="108">
                  <c:v>3.4308394999999998</c:v>
                </c:pt>
                <c:pt idx="109">
                  <c:v>1.4865063888888901</c:v>
                </c:pt>
                <c:pt idx="110">
                  <c:v>1.49342833333333</c:v>
                </c:pt>
                <c:pt idx="111">
                  <c:v>1.5047524999999999</c:v>
                </c:pt>
                <c:pt idx="112">
                  <c:v>5.2686881666666698</c:v>
                </c:pt>
                <c:pt idx="113">
                  <c:v>16.294675444444401</c:v>
                </c:pt>
                <c:pt idx="114">
                  <c:v>1.4257299999999999</c:v>
                </c:pt>
                <c:pt idx="115">
                  <c:v>3.5114340555555601</c:v>
                </c:pt>
                <c:pt idx="116">
                  <c:v>1.41404166666667</c:v>
                </c:pt>
                <c:pt idx="117">
                  <c:v>1.4126552777777801</c:v>
                </c:pt>
                <c:pt idx="118">
                  <c:v>1.42198583333333</c:v>
                </c:pt>
                <c:pt idx="119">
                  <c:v>3.1947947777777799</c:v>
                </c:pt>
                <c:pt idx="120">
                  <c:v>1.4699097222222199</c:v>
                </c:pt>
                <c:pt idx="121">
                  <c:v>3.2210713333333301</c:v>
                </c:pt>
                <c:pt idx="122">
                  <c:v>8.9810212777777707</c:v>
                </c:pt>
                <c:pt idx="123">
                  <c:v>1.4588783333333299</c:v>
                </c:pt>
                <c:pt idx="124">
                  <c:v>1.4955008333333299</c:v>
                </c:pt>
                <c:pt idx="125">
                  <c:v>1.4896105555555601</c:v>
                </c:pt>
                <c:pt idx="126">
                  <c:v>3.3160105</c:v>
                </c:pt>
                <c:pt idx="127">
                  <c:v>3.2969688888888902</c:v>
                </c:pt>
                <c:pt idx="128">
                  <c:v>3.28333438888889</c:v>
                </c:pt>
                <c:pt idx="129">
                  <c:v>1.4744027777777799</c:v>
                </c:pt>
                <c:pt idx="130">
                  <c:v>1.43713277777778</c:v>
                </c:pt>
                <c:pt idx="131">
                  <c:v>1.45236416666667</c:v>
                </c:pt>
                <c:pt idx="132">
                  <c:v>3.3549229999999999</c:v>
                </c:pt>
                <c:pt idx="133">
                  <c:v>9.4886405000000007</c:v>
                </c:pt>
                <c:pt idx="134">
                  <c:v>3.3947466666666699</c:v>
                </c:pt>
                <c:pt idx="135">
                  <c:v>1.4612016666666701</c:v>
                </c:pt>
                <c:pt idx="136">
                  <c:v>1.44488388888889</c:v>
                </c:pt>
                <c:pt idx="137">
                  <c:v>1.4729744444444399</c:v>
                </c:pt>
                <c:pt idx="138">
                  <c:v>1.5481816666666699</c:v>
                </c:pt>
                <c:pt idx="139">
                  <c:v>3.3053515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F0-413E-8B63-5B39DD346524}"/>
            </c:ext>
          </c:extLst>
        </c:ser>
        <c:ser>
          <c:idx val="1"/>
          <c:order val="1"/>
          <c:tx>
            <c:strRef>
              <c:f>scores_p_all!$C$1</c:f>
              <c:strCache>
                <c:ptCount val="1"/>
                <c:pt idx="0">
                  <c:v>seu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scores_p_all!$C$2:$C$141</c:f>
              <c:numCache>
                <c:formatCode>General</c:formatCode>
                <c:ptCount val="140"/>
                <c:pt idx="0">
                  <c:v>1.563725</c:v>
                </c:pt>
                <c:pt idx="1">
                  <c:v>1.6498550000000001</c:v>
                </c:pt>
                <c:pt idx="2">
                  <c:v>1.61520111111111</c:v>
                </c:pt>
                <c:pt idx="3">
                  <c:v>1.5980802777777801</c:v>
                </c:pt>
                <c:pt idx="4">
                  <c:v>1.6017300000000001</c:v>
                </c:pt>
                <c:pt idx="5">
                  <c:v>9.8252660555555593</c:v>
                </c:pt>
                <c:pt idx="6">
                  <c:v>1.6476141666666699</c:v>
                </c:pt>
                <c:pt idx="7">
                  <c:v>1.54952277777778</c:v>
                </c:pt>
                <c:pt idx="8">
                  <c:v>9.7059938888888908</c:v>
                </c:pt>
                <c:pt idx="9">
                  <c:v>1.5509797222222199</c:v>
                </c:pt>
                <c:pt idx="10">
                  <c:v>1.55294666666667</c:v>
                </c:pt>
                <c:pt idx="11">
                  <c:v>1.5380024999999999</c:v>
                </c:pt>
                <c:pt idx="12">
                  <c:v>24.7248448333333</c:v>
                </c:pt>
                <c:pt idx="13">
                  <c:v>3.64009005555556</c:v>
                </c:pt>
                <c:pt idx="14">
                  <c:v>1.4511280555555599</c:v>
                </c:pt>
                <c:pt idx="15">
                  <c:v>1.73222527777778</c:v>
                </c:pt>
                <c:pt idx="16">
                  <c:v>1.5899444444444399</c:v>
                </c:pt>
                <c:pt idx="17">
                  <c:v>1.5834688888888899</c:v>
                </c:pt>
                <c:pt idx="18">
                  <c:v>1.60402388888889</c:v>
                </c:pt>
                <c:pt idx="19">
                  <c:v>1.6464186111111101</c:v>
                </c:pt>
                <c:pt idx="20">
                  <c:v>1.6348050000000001</c:v>
                </c:pt>
                <c:pt idx="21">
                  <c:v>1.66923666666667</c:v>
                </c:pt>
                <c:pt idx="22">
                  <c:v>1.61458944444444</c:v>
                </c:pt>
                <c:pt idx="23">
                  <c:v>1.6057063888888901</c:v>
                </c:pt>
                <c:pt idx="24">
                  <c:v>1.50791027777778</c:v>
                </c:pt>
                <c:pt idx="25">
                  <c:v>1.6227122222222199</c:v>
                </c:pt>
                <c:pt idx="26">
                  <c:v>9.2677007777777707</c:v>
                </c:pt>
                <c:pt idx="27">
                  <c:v>1.60052611111111</c:v>
                </c:pt>
                <c:pt idx="28">
                  <c:v>1.5162438888888901</c:v>
                </c:pt>
                <c:pt idx="29">
                  <c:v>1.5237844444444399</c:v>
                </c:pt>
                <c:pt idx="30">
                  <c:v>1.54467666666667</c:v>
                </c:pt>
                <c:pt idx="31">
                  <c:v>5.4869058333333296</c:v>
                </c:pt>
                <c:pt idx="32">
                  <c:v>1.4865183333333301</c:v>
                </c:pt>
                <c:pt idx="33">
                  <c:v>1.6067219444444401</c:v>
                </c:pt>
                <c:pt idx="34">
                  <c:v>1.51612361111111</c:v>
                </c:pt>
                <c:pt idx="35">
                  <c:v>1.50090888888889</c:v>
                </c:pt>
                <c:pt idx="36">
                  <c:v>1.5416061111111099</c:v>
                </c:pt>
                <c:pt idx="37">
                  <c:v>18.954033722222199</c:v>
                </c:pt>
                <c:pt idx="38">
                  <c:v>1.5257552777777801</c:v>
                </c:pt>
                <c:pt idx="39">
                  <c:v>1.7016888888888899</c:v>
                </c:pt>
                <c:pt idx="40">
                  <c:v>1.52563361111111</c:v>
                </c:pt>
                <c:pt idx="41">
                  <c:v>1.5183963888888901</c:v>
                </c:pt>
                <c:pt idx="42">
                  <c:v>1.561245</c:v>
                </c:pt>
                <c:pt idx="43">
                  <c:v>1.59703944444444</c:v>
                </c:pt>
                <c:pt idx="44">
                  <c:v>3.6623112777777802</c:v>
                </c:pt>
                <c:pt idx="45">
                  <c:v>1.5319527777777799</c:v>
                </c:pt>
                <c:pt idx="46">
                  <c:v>10.2176586111111</c:v>
                </c:pt>
                <c:pt idx="47">
                  <c:v>1.5505127777777801</c:v>
                </c:pt>
                <c:pt idx="48">
                  <c:v>1.5969511111111101</c:v>
                </c:pt>
                <c:pt idx="49">
                  <c:v>1.6005175</c:v>
                </c:pt>
                <c:pt idx="50">
                  <c:v>32.280867222222199</c:v>
                </c:pt>
                <c:pt idx="51">
                  <c:v>57.292500388888897</c:v>
                </c:pt>
                <c:pt idx="52">
                  <c:v>1.4502747222222201</c:v>
                </c:pt>
                <c:pt idx="53">
                  <c:v>1.4520063888888901</c:v>
                </c:pt>
                <c:pt idx="54">
                  <c:v>1.45970666666667</c:v>
                </c:pt>
                <c:pt idx="55">
                  <c:v>3.26758666666667</c:v>
                </c:pt>
                <c:pt idx="56">
                  <c:v>4.9007618888888898</c:v>
                </c:pt>
                <c:pt idx="57">
                  <c:v>21.648833944444402</c:v>
                </c:pt>
                <c:pt idx="58">
                  <c:v>1.4140027777777799</c:v>
                </c:pt>
                <c:pt idx="59">
                  <c:v>1.40743222222222</c:v>
                </c:pt>
                <c:pt idx="60">
                  <c:v>1.4446722222222199</c:v>
                </c:pt>
                <c:pt idx="61">
                  <c:v>3.14172711111111</c:v>
                </c:pt>
                <c:pt idx="62">
                  <c:v>3.2464929444444399</c:v>
                </c:pt>
                <c:pt idx="63">
                  <c:v>1.4142975</c:v>
                </c:pt>
                <c:pt idx="64">
                  <c:v>1.48649638888889</c:v>
                </c:pt>
                <c:pt idx="65">
                  <c:v>1.4880905555555599</c:v>
                </c:pt>
                <c:pt idx="66">
                  <c:v>1.4462858333333299</c:v>
                </c:pt>
                <c:pt idx="67">
                  <c:v>1.4283097222222201</c:v>
                </c:pt>
                <c:pt idx="68">
                  <c:v>1.44748916666667</c:v>
                </c:pt>
                <c:pt idx="69">
                  <c:v>5.1081496111111102</c:v>
                </c:pt>
                <c:pt idx="70">
                  <c:v>13.0176184444444</c:v>
                </c:pt>
                <c:pt idx="71">
                  <c:v>1.4698566666666699</c:v>
                </c:pt>
                <c:pt idx="72">
                  <c:v>12.485101333333301</c:v>
                </c:pt>
                <c:pt idx="73">
                  <c:v>1.43287527777778</c:v>
                </c:pt>
                <c:pt idx="74">
                  <c:v>1.429845</c:v>
                </c:pt>
                <c:pt idx="75">
                  <c:v>1.4509508333333301</c:v>
                </c:pt>
                <c:pt idx="76">
                  <c:v>9.8153947777777706</c:v>
                </c:pt>
                <c:pt idx="77">
                  <c:v>1.48729388888889</c:v>
                </c:pt>
                <c:pt idx="78">
                  <c:v>1.4615425</c:v>
                </c:pt>
                <c:pt idx="79">
                  <c:v>3.2630161666666702</c:v>
                </c:pt>
                <c:pt idx="80">
                  <c:v>1.4660533333333301</c:v>
                </c:pt>
                <c:pt idx="81">
                  <c:v>1.46623944444444</c:v>
                </c:pt>
                <c:pt idx="82">
                  <c:v>1.4847158333333299</c:v>
                </c:pt>
                <c:pt idx="83">
                  <c:v>13.1740493888889</c:v>
                </c:pt>
                <c:pt idx="84">
                  <c:v>9.0878250555555606</c:v>
                </c:pt>
                <c:pt idx="85">
                  <c:v>12.727377166666701</c:v>
                </c:pt>
                <c:pt idx="86">
                  <c:v>1.46702833333333</c:v>
                </c:pt>
                <c:pt idx="87">
                  <c:v>1.48157583333333</c:v>
                </c:pt>
                <c:pt idx="88">
                  <c:v>3.2864602222222201</c:v>
                </c:pt>
                <c:pt idx="89">
                  <c:v>9.5739214444444407</c:v>
                </c:pt>
                <c:pt idx="90">
                  <c:v>10.9661397222222</c:v>
                </c:pt>
                <c:pt idx="91">
                  <c:v>9.0610387222222304</c:v>
                </c:pt>
                <c:pt idx="92">
                  <c:v>1.49066805555556</c:v>
                </c:pt>
                <c:pt idx="93">
                  <c:v>1.5025566666666701</c:v>
                </c:pt>
                <c:pt idx="94">
                  <c:v>1.5047363888888901</c:v>
                </c:pt>
                <c:pt idx="95">
                  <c:v>1.4891377777777799</c:v>
                </c:pt>
                <c:pt idx="96">
                  <c:v>1.44371805555556</c:v>
                </c:pt>
                <c:pt idx="97">
                  <c:v>1.4931983333333301</c:v>
                </c:pt>
                <c:pt idx="98">
                  <c:v>1.5018138888888899</c:v>
                </c:pt>
                <c:pt idx="99">
                  <c:v>1.49808583333333</c:v>
                </c:pt>
                <c:pt idx="100">
                  <c:v>3.4239975</c:v>
                </c:pt>
                <c:pt idx="101">
                  <c:v>1.5373513888888899</c:v>
                </c:pt>
                <c:pt idx="102">
                  <c:v>1.53752111111111</c:v>
                </c:pt>
                <c:pt idx="103">
                  <c:v>1.5135375</c:v>
                </c:pt>
                <c:pt idx="104">
                  <c:v>1.56145611111111</c:v>
                </c:pt>
                <c:pt idx="105">
                  <c:v>1.5683544444444399</c:v>
                </c:pt>
                <c:pt idx="106">
                  <c:v>3.50242322222222</c:v>
                </c:pt>
                <c:pt idx="107">
                  <c:v>1.4327661111111101</c:v>
                </c:pt>
                <c:pt idx="108">
                  <c:v>1.56019833333333</c:v>
                </c:pt>
                <c:pt idx="109">
                  <c:v>1.5283227777777799</c:v>
                </c:pt>
                <c:pt idx="110">
                  <c:v>1.5333219444444399</c:v>
                </c:pt>
                <c:pt idx="111">
                  <c:v>1.5436805555555599</c:v>
                </c:pt>
                <c:pt idx="112">
                  <c:v>1.58476888888889</c:v>
                </c:pt>
                <c:pt idx="113">
                  <c:v>3.72157316666667</c:v>
                </c:pt>
                <c:pt idx="114">
                  <c:v>1.48413666666667</c:v>
                </c:pt>
                <c:pt idx="115">
                  <c:v>1.6269216666666699</c:v>
                </c:pt>
                <c:pt idx="116">
                  <c:v>1.46507805555556</c:v>
                </c:pt>
                <c:pt idx="117">
                  <c:v>1.46850944444444</c:v>
                </c:pt>
                <c:pt idx="118">
                  <c:v>1.48154527777778</c:v>
                </c:pt>
                <c:pt idx="119">
                  <c:v>1.4976838888888899</c:v>
                </c:pt>
                <c:pt idx="120">
                  <c:v>3.2837572777777799</c:v>
                </c:pt>
                <c:pt idx="121">
                  <c:v>1.4723491666666699</c:v>
                </c:pt>
                <c:pt idx="122">
                  <c:v>3.2761966111111098</c:v>
                </c:pt>
                <c:pt idx="123">
                  <c:v>1.4356588888888899</c:v>
                </c:pt>
                <c:pt idx="124">
                  <c:v>1.4557133333333301</c:v>
                </c:pt>
                <c:pt idx="125">
                  <c:v>1.4613361111111101</c:v>
                </c:pt>
                <c:pt idx="126">
                  <c:v>1.5090747222222201</c:v>
                </c:pt>
                <c:pt idx="127">
                  <c:v>1.5136449999999999</c:v>
                </c:pt>
                <c:pt idx="128">
                  <c:v>1.5178083333333301</c:v>
                </c:pt>
                <c:pt idx="129">
                  <c:v>1.456035</c:v>
                </c:pt>
                <c:pt idx="130">
                  <c:v>1.4548361111111101</c:v>
                </c:pt>
                <c:pt idx="131">
                  <c:v>1.4830622222222201</c:v>
                </c:pt>
                <c:pt idx="132">
                  <c:v>1.5032224999999999</c:v>
                </c:pt>
                <c:pt idx="133">
                  <c:v>1.5236569444444401</c:v>
                </c:pt>
                <c:pt idx="134">
                  <c:v>1.5215133333333299</c:v>
                </c:pt>
                <c:pt idx="135">
                  <c:v>1.46580555555556</c:v>
                </c:pt>
                <c:pt idx="136">
                  <c:v>1.46465611111111</c:v>
                </c:pt>
                <c:pt idx="137">
                  <c:v>1.4491016666666701</c:v>
                </c:pt>
                <c:pt idx="138">
                  <c:v>1.4613861111111099</c:v>
                </c:pt>
                <c:pt idx="139">
                  <c:v>3.29521744444444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F0-413E-8B63-5B39DD346524}"/>
            </c:ext>
          </c:extLst>
        </c:ser>
        <c:ser>
          <c:idx val="2"/>
          <c:order val="2"/>
          <c:tx>
            <c:strRef>
              <c:f>scores_p_all!$D$1</c:f>
              <c:strCache>
                <c:ptCount val="1"/>
                <c:pt idx="0">
                  <c:v>utda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scores_p_all!$D$2:$D$141</c:f>
              <c:numCache>
                <c:formatCode>General</c:formatCode>
                <c:ptCount val="140"/>
                <c:pt idx="0">
                  <c:v>1.65790333333333</c:v>
                </c:pt>
                <c:pt idx="1">
                  <c:v>1.74930805555556</c:v>
                </c:pt>
                <c:pt idx="2">
                  <c:v>1.7216236111111101</c:v>
                </c:pt>
                <c:pt idx="3">
                  <c:v>1.7279024999999999</c:v>
                </c:pt>
                <c:pt idx="4">
                  <c:v>1.7233016666666701</c:v>
                </c:pt>
                <c:pt idx="5">
                  <c:v>1.76891333333333</c:v>
                </c:pt>
                <c:pt idx="6">
                  <c:v>1.76957194444444</c:v>
                </c:pt>
                <c:pt idx="7">
                  <c:v>1.6626133333333299</c:v>
                </c:pt>
                <c:pt idx="8">
                  <c:v>1.7041283333333299</c:v>
                </c:pt>
                <c:pt idx="9">
                  <c:v>1.62730166666667</c:v>
                </c:pt>
                <c:pt idx="10">
                  <c:v>1.63287583333333</c:v>
                </c:pt>
                <c:pt idx="11">
                  <c:v>1.64794611111111</c:v>
                </c:pt>
                <c:pt idx="12">
                  <c:v>28.6924715</c:v>
                </c:pt>
                <c:pt idx="13">
                  <c:v>5.87739772222222</c:v>
                </c:pt>
                <c:pt idx="14">
                  <c:v>1.54127555555556</c:v>
                </c:pt>
                <c:pt idx="15">
                  <c:v>10.389475555555601</c:v>
                </c:pt>
                <c:pt idx="16">
                  <c:v>1.4693411111111101</c:v>
                </c:pt>
                <c:pt idx="17">
                  <c:v>1.4813630555555599</c:v>
                </c:pt>
                <c:pt idx="18">
                  <c:v>1.4901477777777801</c:v>
                </c:pt>
                <c:pt idx="19">
                  <c:v>1.5318125</c:v>
                </c:pt>
                <c:pt idx="20">
                  <c:v>3.37018427777778</c:v>
                </c:pt>
                <c:pt idx="21">
                  <c:v>1.5417711111111101</c:v>
                </c:pt>
                <c:pt idx="22">
                  <c:v>1.4747699999999999</c:v>
                </c:pt>
                <c:pt idx="23">
                  <c:v>1.50832416666667</c:v>
                </c:pt>
                <c:pt idx="24">
                  <c:v>1.5845122222222201</c:v>
                </c:pt>
                <c:pt idx="25">
                  <c:v>9.7733480000000004</c:v>
                </c:pt>
                <c:pt idx="26">
                  <c:v>1.6289549999999999</c:v>
                </c:pt>
                <c:pt idx="27">
                  <c:v>1.66156555555556</c:v>
                </c:pt>
                <c:pt idx="28">
                  <c:v>1.5976622222222201</c:v>
                </c:pt>
                <c:pt idx="29">
                  <c:v>1.5962766666666699</c:v>
                </c:pt>
                <c:pt idx="30">
                  <c:v>1.58448416666667</c:v>
                </c:pt>
                <c:pt idx="31">
                  <c:v>1.6230150000000001</c:v>
                </c:pt>
                <c:pt idx="32">
                  <c:v>1.47474333333333</c:v>
                </c:pt>
                <c:pt idx="33">
                  <c:v>3.5164323333333298</c:v>
                </c:pt>
                <c:pt idx="34">
                  <c:v>1.5060094444444401</c:v>
                </c:pt>
                <c:pt idx="35">
                  <c:v>1.4859266666666699</c:v>
                </c:pt>
                <c:pt idx="36">
                  <c:v>1.53767472222222</c:v>
                </c:pt>
                <c:pt idx="37">
                  <c:v>13.6659423333333</c:v>
                </c:pt>
                <c:pt idx="38">
                  <c:v>1.5023505555555601</c:v>
                </c:pt>
                <c:pt idx="39">
                  <c:v>3.6584172777777799</c:v>
                </c:pt>
                <c:pt idx="40">
                  <c:v>1.5883913888888901</c:v>
                </c:pt>
                <c:pt idx="41">
                  <c:v>1.60518583333333</c:v>
                </c:pt>
                <c:pt idx="42">
                  <c:v>1.5683149999999999</c:v>
                </c:pt>
                <c:pt idx="43">
                  <c:v>9.8655905555555599</c:v>
                </c:pt>
                <c:pt idx="44">
                  <c:v>3.7112704444444402</c:v>
                </c:pt>
                <c:pt idx="45">
                  <c:v>1.54972777777778</c:v>
                </c:pt>
                <c:pt idx="46">
                  <c:v>6.0823846666666697</c:v>
                </c:pt>
                <c:pt idx="47">
                  <c:v>1.5892511111111101</c:v>
                </c:pt>
                <c:pt idx="48">
                  <c:v>1.56302472222222</c:v>
                </c:pt>
                <c:pt idx="49">
                  <c:v>1.54403444444444</c:v>
                </c:pt>
                <c:pt idx="50">
                  <c:v>14.753396722222201</c:v>
                </c:pt>
                <c:pt idx="51">
                  <c:v>189.30543233333299</c:v>
                </c:pt>
                <c:pt idx="52">
                  <c:v>1.4086541666666701</c:v>
                </c:pt>
                <c:pt idx="53">
                  <c:v>1.41631444444444</c:v>
                </c:pt>
                <c:pt idx="54">
                  <c:v>1.44502666666667</c:v>
                </c:pt>
                <c:pt idx="55">
                  <c:v>1.4396594444444399</c:v>
                </c:pt>
                <c:pt idx="56">
                  <c:v>5.2959287777777799</c:v>
                </c:pt>
                <c:pt idx="57">
                  <c:v>27.2446208888889</c:v>
                </c:pt>
                <c:pt idx="58">
                  <c:v>1.49644333333333</c:v>
                </c:pt>
                <c:pt idx="59">
                  <c:v>1.52920583333333</c:v>
                </c:pt>
                <c:pt idx="60">
                  <c:v>1.53934833333333</c:v>
                </c:pt>
                <c:pt idx="61">
                  <c:v>1.54006222222222</c:v>
                </c:pt>
                <c:pt idx="62">
                  <c:v>9.2899727777777805</c:v>
                </c:pt>
                <c:pt idx="63">
                  <c:v>1.5255094444444399</c:v>
                </c:pt>
                <c:pt idx="64">
                  <c:v>1.51073722222222</c:v>
                </c:pt>
                <c:pt idx="65">
                  <c:v>3.3918683333333299</c:v>
                </c:pt>
                <c:pt idx="66">
                  <c:v>1.4776297222222201</c:v>
                </c:pt>
                <c:pt idx="67">
                  <c:v>1.4778577777777799</c:v>
                </c:pt>
                <c:pt idx="68">
                  <c:v>1.4776886111111101</c:v>
                </c:pt>
                <c:pt idx="69">
                  <c:v>5.2350895555555503</c:v>
                </c:pt>
                <c:pt idx="70">
                  <c:v>8.9707053333333295</c:v>
                </c:pt>
                <c:pt idx="71">
                  <c:v>1.51054222222222</c:v>
                </c:pt>
                <c:pt idx="72">
                  <c:v>6.9479435</c:v>
                </c:pt>
                <c:pt idx="73">
                  <c:v>1.46946777777778</c:v>
                </c:pt>
                <c:pt idx="74">
                  <c:v>1.5415677777777801</c:v>
                </c:pt>
                <c:pt idx="75">
                  <c:v>1.4845972222222199</c:v>
                </c:pt>
                <c:pt idx="76">
                  <c:v>3.3753273888888899</c:v>
                </c:pt>
                <c:pt idx="77">
                  <c:v>1.5228169444444399</c:v>
                </c:pt>
                <c:pt idx="78">
                  <c:v>1.4964188888888901</c:v>
                </c:pt>
                <c:pt idx="79">
                  <c:v>1.5182599999999999</c:v>
                </c:pt>
                <c:pt idx="80">
                  <c:v>1.4799166666666701</c:v>
                </c:pt>
                <c:pt idx="81">
                  <c:v>1.5088480555555599</c:v>
                </c:pt>
                <c:pt idx="82">
                  <c:v>1.4946469444444399</c:v>
                </c:pt>
                <c:pt idx="83">
                  <c:v>1.5659169444444401</c:v>
                </c:pt>
                <c:pt idx="84">
                  <c:v>9.2978317777777804</c:v>
                </c:pt>
                <c:pt idx="85">
                  <c:v>5.2896085555555503</c:v>
                </c:pt>
                <c:pt idx="86">
                  <c:v>1.4958263888888901</c:v>
                </c:pt>
                <c:pt idx="87">
                  <c:v>1.49411527777778</c:v>
                </c:pt>
                <c:pt idx="88">
                  <c:v>1.54963083333333</c:v>
                </c:pt>
                <c:pt idx="89">
                  <c:v>5.5505245555555502</c:v>
                </c:pt>
                <c:pt idx="90">
                  <c:v>11.4145869444444</c:v>
                </c:pt>
                <c:pt idx="91">
                  <c:v>5.4584544444444401</c:v>
                </c:pt>
                <c:pt idx="92">
                  <c:v>1.54022083333333</c:v>
                </c:pt>
                <c:pt idx="93">
                  <c:v>1.5498891666666701</c:v>
                </c:pt>
                <c:pt idx="94">
                  <c:v>1.57094222222222</c:v>
                </c:pt>
                <c:pt idx="95">
                  <c:v>1.55022666666667</c:v>
                </c:pt>
                <c:pt idx="96">
                  <c:v>1.4925233333333301</c:v>
                </c:pt>
                <c:pt idx="97">
                  <c:v>1.5150366666666699</c:v>
                </c:pt>
                <c:pt idx="98">
                  <c:v>1.5265741666666699</c:v>
                </c:pt>
                <c:pt idx="99">
                  <c:v>1.51310194444444</c:v>
                </c:pt>
                <c:pt idx="100">
                  <c:v>3.42098105555556</c:v>
                </c:pt>
                <c:pt idx="101">
                  <c:v>1.55420166666667</c:v>
                </c:pt>
                <c:pt idx="102">
                  <c:v>1.5341663888888899</c:v>
                </c:pt>
                <c:pt idx="103">
                  <c:v>1.52188833333333</c:v>
                </c:pt>
                <c:pt idx="104">
                  <c:v>1.5514422222222199</c:v>
                </c:pt>
                <c:pt idx="105">
                  <c:v>1.6078377777777799</c:v>
                </c:pt>
                <c:pt idx="106">
                  <c:v>1.5835736111111101</c:v>
                </c:pt>
                <c:pt idx="107">
                  <c:v>1.43845555555556</c:v>
                </c:pt>
                <c:pt idx="108">
                  <c:v>1.6039075</c:v>
                </c:pt>
                <c:pt idx="109">
                  <c:v>1.5534716666666699</c:v>
                </c:pt>
                <c:pt idx="110">
                  <c:v>1.54165611111111</c:v>
                </c:pt>
                <c:pt idx="111">
                  <c:v>1.56295027777778</c:v>
                </c:pt>
                <c:pt idx="112">
                  <c:v>1.5925925000000001</c:v>
                </c:pt>
                <c:pt idx="113">
                  <c:v>3.5725103333333301</c:v>
                </c:pt>
                <c:pt idx="114">
                  <c:v>1.4794361111111101</c:v>
                </c:pt>
                <c:pt idx="115">
                  <c:v>1.62860416666667</c:v>
                </c:pt>
                <c:pt idx="116">
                  <c:v>1.45414666666667</c:v>
                </c:pt>
                <c:pt idx="117">
                  <c:v>1.44895222222222</c:v>
                </c:pt>
                <c:pt idx="118">
                  <c:v>1.45899166666667</c:v>
                </c:pt>
                <c:pt idx="119">
                  <c:v>1.47049083333333</c:v>
                </c:pt>
                <c:pt idx="120">
                  <c:v>1.4715888888888899</c:v>
                </c:pt>
                <c:pt idx="121">
                  <c:v>1.4338316666666699</c:v>
                </c:pt>
                <c:pt idx="122">
                  <c:v>1.50128555555556</c:v>
                </c:pt>
                <c:pt idx="123">
                  <c:v>1.44963555555556</c:v>
                </c:pt>
                <c:pt idx="124">
                  <c:v>1.45214777777778</c:v>
                </c:pt>
                <c:pt idx="125">
                  <c:v>1.46381305555556</c:v>
                </c:pt>
                <c:pt idx="126">
                  <c:v>1.50355277777778</c:v>
                </c:pt>
                <c:pt idx="127">
                  <c:v>1.4879855555555599</c:v>
                </c:pt>
                <c:pt idx="128">
                  <c:v>1.4915869444444401</c:v>
                </c:pt>
                <c:pt idx="129">
                  <c:v>1.45920861111111</c:v>
                </c:pt>
                <c:pt idx="130">
                  <c:v>1.46125555555556</c:v>
                </c:pt>
                <c:pt idx="131">
                  <c:v>1.4857</c:v>
                </c:pt>
                <c:pt idx="132">
                  <c:v>1.5080947222222201</c:v>
                </c:pt>
                <c:pt idx="133">
                  <c:v>1.4989786111111101</c:v>
                </c:pt>
                <c:pt idx="134">
                  <c:v>1.5135202777777801</c:v>
                </c:pt>
                <c:pt idx="135">
                  <c:v>1.4756794444444401</c:v>
                </c:pt>
                <c:pt idx="136">
                  <c:v>1.4904266666666699</c:v>
                </c:pt>
                <c:pt idx="137">
                  <c:v>1.4919072222222201</c:v>
                </c:pt>
                <c:pt idx="138">
                  <c:v>1.5039991666666701</c:v>
                </c:pt>
                <c:pt idx="139">
                  <c:v>1.5387999999999999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F0-413E-8B63-5B39DD346524}"/>
            </c:ext>
          </c:extLst>
        </c:ser>
        <c:ser>
          <c:idx val="3"/>
          <c:order val="3"/>
          <c:tx>
            <c:strRef>
              <c:f>scores_p_all!$E$1</c:f>
              <c:strCache>
                <c:ptCount val="1"/>
                <c:pt idx="0">
                  <c:v>tamu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scores_p_all!$E$2:$E$141</c:f>
              <c:numCache>
                <c:formatCode>General</c:formatCode>
                <c:ptCount val="140"/>
                <c:pt idx="0">
                  <c:v>1.5853425000000001</c:v>
                </c:pt>
                <c:pt idx="1">
                  <c:v>3.6172919444444398</c:v>
                </c:pt>
                <c:pt idx="2">
                  <c:v>1.54121833333333</c:v>
                </c:pt>
                <c:pt idx="3">
                  <c:v>1.55332527777778</c:v>
                </c:pt>
                <c:pt idx="4">
                  <c:v>1.5781952777777799</c:v>
                </c:pt>
                <c:pt idx="5">
                  <c:v>1.6401197222222199</c:v>
                </c:pt>
                <c:pt idx="6">
                  <c:v>7.7336094444444399</c:v>
                </c:pt>
                <c:pt idx="7">
                  <c:v>1.4871880555555601</c:v>
                </c:pt>
                <c:pt idx="8">
                  <c:v>39.549577722222203</c:v>
                </c:pt>
                <c:pt idx="9">
                  <c:v>1.56419277777778</c:v>
                </c:pt>
                <c:pt idx="10">
                  <c:v>1.5797519444444399</c:v>
                </c:pt>
                <c:pt idx="11">
                  <c:v>1.6286974999999999</c:v>
                </c:pt>
                <c:pt idx="12">
                  <c:v>69.927208333333297</c:v>
                </c:pt>
                <c:pt idx="13">
                  <c:v>37.490763055555497</c:v>
                </c:pt>
                <c:pt idx="14">
                  <c:v>1.46738944444444</c:v>
                </c:pt>
                <c:pt idx="15">
                  <c:v>66.195144222222197</c:v>
                </c:pt>
                <c:pt idx="16">
                  <c:v>1.4649952777777799</c:v>
                </c:pt>
                <c:pt idx="17">
                  <c:v>1.4691558333333301</c:v>
                </c:pt>
                <c:pt idx="18">
                  <c:v>1.4857849999999999</c:v>
                </c:pt>
                <c:pt idx="19">
                  <c:v>3.3903271111111102</c:v>
                </c:pt>
                <c:pt idx="20">
                  <c:v>1.5730813888888899</c:v>
                </c:pt>
                <c:pt idx="21">
                  <c:v>3.43568377777778</c:v>
                </c:pt>
                <c:pt idx="22">
                  <c:v>1.4778461111111101</c:v>
                </c:pt>
                <c:pt idx="23">
                  <c:v>1.49683083333333</c:v>
                </c:pt>
                <c:pt idx="24">
                  <c:v>1.4904058333333301</c:v>
                </c:pt>
                <c:pt idx="25">
                  <c:v>3.5166798333333298</c:v>
                </c:pt>
                <c:pt idx="26">
                  <c:v>40.590164999999999</c:v>
                </c:pt>
                <c:pt idx="27">
                  <c:v>10.4673598888889</c:v>
                </c:pt>
                <c:pt idx="28">
                  <c:v>1.4991491666666701</c:v>
                </c:pt>
                <c:pt idx="29">
                  <c:v>1.46351138888889</c:v>
                </c:pt>
                <c:pt idx="30">
                  <c:v>3.3446416666666701</c:v>
                </c:pt>
                <c:pt idx="31">
                  <c:v>14.401885500000001</c:v>
                </c:pt>
                <c:pt idx="32">
                  <c:v>1.4377619444444401</c:v>
                </c:pt>
                <c:pt idx="33">
                  <c:v>10.110879000000001</c:v>
                </c:pt>
                <c:pt idx="34">
                  <c:v>1.4670011111111101</c:v>
                </c:pt>
                <c:pt idx="35">
                  <c:v>1.49113027777778</c:v>
                </c:pt>
                <c:pt idx="36">
                  <c:v>1.5138652777777799</c:v>
                </c:pt>
                <c:pt idx="37">
                  <c:v>6.1326347777777803</c:v>
                </c:pt>
                <c:pt idx="38">
                  <c:v>21.0646475</c:v>
                </c:pt>
                <c:pt idx="39">
                  <c:v>35.544106888888898</c:v>
                </c:pt>
                <c:pt idx="40">
                  <c:v>1.49355722222222</c:v>
                </c:pt>
                <c:pt idx="41">
                  <c:v>1.5080602777777801</c:v>
                </c:pt>
                <c:pt idx="42">
                  <c:v>1.53519583333333</c:v>
                </c:pt>
                <c:pt idx="43">
                  <c:v>13.406892944444399</c:v>
                </c:pt>
                <c:pt idx="44">
                  <c:v>53.425089055555603</c:v>
                </c:pt>
                <c:pt idx="45">
                  <c:v>1.56625138888889</c:v>
                </c:pt>
                <c:pt idx="46">
                  <c:v>178.83754772222201</c:v>
                </c:pt>
                <c:pt idx="47">
                  <c:v>1.52190277777778</c:v>
                </c:pt>
                <c:pt idx="48">
                  <c:v>1.5341211111111099</c:v>
                </c:pt>
                <c:pt idx="49">
                  <c:v>5.48352944444445</c:v>
                </c:pt>
                <c:pt idx="50">
                  <c:v>219.91920150000001</c:v>
                </c:pt>
                <c:pt idx="51">
                  <c:v>48.936436944444402</c:v>
                </c:pt>
                <c:pt idx="52">
                  <c:v>1.36479388888889</c:v>
                </c:pt>
                <c:pt idx="53">
                  <c:v>1.37701027777778</c:v>
                </c:pt>
                <c:pt idx="54">
                  <c:v>1.3990205555555599</c:v>
                </c:pt>
                <c:pt idx="55">
                  <c:v>3.1134039444444399</c:v>
                </c:pt>
                <c:pt idx="56">
                  <c:v>26.379290555555599</c:v>
                </c:pt>
                <c:pt idx="57">
                  <c:v>27.807038111111101</c:v>
                </c:pt>
                <c:pt idx="58">
                  <c:v>1.4154402777777799</c:v>
                </c:pt>
                <c:pt idx="59">
                  <c:v>1.4268675</c:v>
                </c:pt>
                <c:pt idx="60">
                  <c:v>1.4230794444444399</c:v>
                </c:pt>
                <c:pt idx="61">
                  <c:v>1.45049416666667</c:v>
                </c:pt>
                <c:pt idx="62">
                  <c:v>5.0858852777777797</c:v>
                </c:pt>
                <c:pt idx="63">
                  <c:v>1.4137452777777799</c:v>
                </c:pt>
                <c:pt idx="64">
                  <c:v>9.0262790000000006</c:v>
                </c:pt>
                <c:pt idx="65">
                  <c:v>5.0213844444444504</c:v>
                </c:pt>
                <c:pt idx="66">
                  <c:v>1.41150944444444</c:v>
                </c:pt>
                <c:pt idx="67">
                  <c:v>1.40895138888889</c:v>
                </c:pt>
                <c:pt idx="68">
                  <c:v>1.4176297222222201</c:v>
                </c:pt>
                <c:pt idx="69">
                  <c:v>16.034151833333301</c:v>
                </c:pt>
                <c:pt idx="70">
                  <c:v>48.759648777777798</c:v>
                </c:pt>
                <c:pt idx="71">
                  <c:v>1.4445399999999999</c:v>
                </c:pt>
                <c:pt idx="72">
                  <c:v>18.082306888888901</c:v>
                </c:pt>
                <c:pt idx="73">
                  <c:v>1.40182972222222</c:v>
                </c:pt>
                <c:pt idx="74">
                  <c:v>1.41640194444444</c:v>
                </c:pt>
                <c:pt idx="75">
                  <c:v>1.42131583333333</c:v>
                </c:pt>
                <c:pt idx="76">
                  <c:v>3.2415631111111098</c:v>
                </c:pt>
                <c:pt idx="77">
                  <c:v>5.0663494444444499</c:v>
                </c:pt>
                <c:pt idx="78">
                  <c:v>1.4359949999999999</c:v>
                </c:pt>
                <c:pt idx="79">
                  <c:v>3.2045609444444398</c:v>
                </c:pt>
                <c:pt idx="80">
                  <c:v>1.42524305555556</c:v>
                </c:pt>
                <c:pt idx="81">
                  <c:v>1.4199272222222199</c:v>
                </c:pt>
                <c:pt idx="82">
                  <c:v>1.4201250000000001</c:v>
                </c:pt>
                <c:pt idx="83">
                  <c:v>5.2344520555555496</c:v>
                </c:pt>
                <c:pt idx="84">
                  <c:v>16.8021689444444</c:v>
                </c:pt>
                <c:pt idx="85">
                  <c:v>17.078734722222201</c:v>
                </c:pt>
                <c:pt idx="86">
                  <c:v>1.4311608333333301</c:v>
                </c:pt>
                <c:pt idx="87">
                  <c:v>1.47192638888889</c:v>
                </c:pt>
                <c:pt idx="88">
                  <c:v>1.4715374999999999</c:v>
                </c:pt>
                <c:pt idx="89">
                  <c:v>31.543162444444501</c:v>
                </c:pt>
                <c:pt idx="90">
                  <c:v>7.1506182222222199</c:v>
                </c:pt>
                <c:pt idx="91">
                  <c:v>11.2097708333333</c:v>
                </c:pt>
                <c:pt idx="92">
                  <c:v>1.4484086111111101</c:v>
                </c:pt>
                <c:pt idx="93">
                  <c:v>1.50524083333333</c:v>
                </c:pt>
                <c:pt idx="94">
                  <c:v>3.3261305000000001</c:v>
                </c:pt>
                <c:pt idx="95">
                  <c:v>1.51118277777778</c:v>
                </c:pt>
                <c:pt idx="96">
                  <c:v>1.4334825</c:v>
                </c:pt>
                <c:pt idx="97">
                  <c:v>1.4511825</c:v>
                </c:pt>
                <c:pt idx="98">
                  <c:v>1.45635166666667</c:v>
                </c:pt>
                <c:pt idx="99">
                  <c:v>8.6486039444444405</c:v>
                </c:pt>
                <c:pt idx="100">
                  <c:v>3.2984080555555599</c:v>
                </c:pt>
                <c:pt idx="101">
                  <c:v>10.096553</c:v>
                </c:pt>
                <c:pt idx="102">
                  <c:v>1.46900861111111</c:v>
                </c:pt>
                <c:pt idx="103">
                  <c:v>1.48605083333333</c:v>
                </c:pt>
                <c:pt idx="104">
                  <c:v>1.5162475</c:v>
                </c:pt>
                <c:pt idx="105">
                  <c:v>7.2691039999999996</c:v>
                </c:pt>
                <c:pt idx="106">
                  <c:v>3.3356840000000001</c:v>
                </c:pt>
                <c:pt idx="107">
                  <c:v>1.3927997222222199</c:v>
                </c:pt>
                <c:pt idx="108">
                  <c:v>7.6033131666666698</c:v>
                </c:pt>
                <c:pt idx="109">
                  <c:v>1.47592027777778</c:v>
                </c:pt>
                <c:pt idx="110">
                  <c:v>1.48644333333333</c:v>
                </c:pt>
                <c:pt idx="111">
                  <c:v>1.48514833333333</c:v>
                </c:pt>
                <c:pt idx="112">
                  <c:v>3.5348671111111098</c:v>
                </c:pt>
                <c:pt idx="113">
                  <c:v>5.6147439444444496</c:v>
                </c:pt>
                <c:pt idx="114">
                  <c:v>1.45332777777778</c:v>
                </c:pt>
                <c:pt idx="115">
                  <c:v>78.818909722222301</c:v>
                </c:pt>
                <c:pt idx="116">
                  <c:v>1.4279075000000001</c:v>
                </c:pt>
                <c:pt idx="117">
                  <c:v>1.43863861111111</c:v>
                </c:pt>
                <c:pt idx="118">
                  <c:v>1.4327191666666701</c:v>
                </c:pt>
                <c:pt idx="119">
                  <c:v>8.9461809999999993</c:v>
                </c:pt>
                <c:pt idx="120">
                  <c:v>1.47233305555556</c:v>
                </c:pt>
                <c:pt idx="121">
                  <c:v>3.2858491111111099</c:v>
                </c:pt>
                <c:pt idx="122">
                  <c:v>3.3240796111111099</c:v>
                </c:pt>
                <c:pt idx="123">
                  <c:v>1.4453494444444399</c:v>
                </c:pt>
                <c:pt idx="124">
                  <c:v>1.4662275</c:v>
                </c:pt>
                <c:pt idx="125">
                  <c:v>1.47921777777778</c:v>
                </c:pt>
                <c:pt idx="126">
                  <c:v>17.641141277777798</c:v>
                </c:pt>
                <c:pt idx="127">
                  <c:v>13.184736722222199</c:v>
                </c:pt>
                <c:pt idx="128">
                  <c:v>9.4919046111111101</c:v>
                </c:pt>
                <c:pt idx="129">
                  <c:v>1.45957972222222</c:v>
                </c:pt>
                <c:pt idx="130">
                  <c:v>1.46685111111111</c:v>
                </c:pt>
                <c:pt idx="131">
                  <c:v>1.4932797222222201</c:v>
                </c:pt>
                <c:pt idx="132">
                  <c:v>13.942457722222199</c:v>
                </c:pt>
                <c:pt idx="133">
                  <c:v>17.587031222222201</c:v>
                </c:pt>
                <c:pt idx="134">
                  <c:v>15.1480582222222</c:v>
                </c:pt>
                <c:pt idx="135">
                  <c:v>1.4863430555555599</c:v>
                </c:pt>
                <c:pt idx="136">
                  <c:v>1.4639225</c:v>
                </c:pt>
                <c:pt idx="137">
                  <c:v>1.48306472222222</c:v>
                </c:pt>
                <c:pt idx="138">
                  <c:v>1.5151591666666699</c:v>
                </c:pt>
                <c:pt idx="139">
                  <c:v>1.5783038888888901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F0-413E-8B63-5B39DD346524}"/>
            </c:ext>
          </c:extLst>
        </c:ser>
        <c:ser>
          <c:idx val="4"/>
          <c:order val="4"/>
          <c:tx>
            <c:strRef>
              <c:f>scores_p_all!$F$1</c:f>
              <c:strCache>
                <c:ptCount val="1"/>
                <c:pt idx="0">
                  <c:v>cumple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scores_p_all!$F$2:$F$141</c:f>
              <c:numCache>
                <c:formatCode>General</c:formatCode>
                <c:ptCount val="140"/>
                <c:pt idx="0">
                  <c:v>1.60405944444444</c:v>
                </c:pt>
                <c:pt idx="1">
                  <c:v>10.0073989444444</c:v>
                </c:pt>
                <c:pt idx="2">
                  <c:v>1.59339638888889</c:v>
                </c:pt>
                <c:pt idx="3">
                  <c:v>1.5999597222222199</c:v>
                </c:pt>
                <c:pt idx="4">
                  <c:v>1.62049333333333</c:v>
                </c:pt>
                <c:pt idx="5">
                  <c:v>18.1281582777778</c:v>
                </c:pt>
                <c:pt idx="6">
                  <c:v>1.73753</c:v>
                </c:pt>
                <c:pt idx="7">
                  <c:v>1.5279319444444399</c:v>
                </c:pt>
                <c:pt idx="8">
                  <c:v>18.957411</c:v>
                </c:pt>
                <c:pt idx="9">
                  <c:v>1.5559663888888899</c:v>
                </c:pt>
                <c:pt idx="10">
                  <c:v>1.6009030555555599</c:v>
                </c:pt>
                <c:pt idx="11">
                  <c:v>1.58019111111111</c:v>
                </c:pt>
                <c:pt idx="12">
                  <c:v>30.8473465555556</c:v>
                </c:pt>
                <c:pt idx="13">
                  <c:v>87.441673166666803</c:v>
                </c:pt>
                <c:pt idx="14">
                  <c:v>1.47454777777778</c:v>
                </c:pt>
                <c:pt idx="15">
                  <c:v>23.392062777777799</c:v>
                </c:pt>
                <c:pt idx="16">
                  <c:v>1.4390805555555599</c:v>
                </c:pt>
                <c:pt idx="17">
                  <c:v>1.4241052777777801</c:v>
                </c:pt>
                <c:pt idx="18">
                  <c:v>3.3143513333333301</c:v>
                </c:pt>
                <c:pt idx="19">
                  <c:v>3.2581969444444399</c:v>
                </c:pt>
                <c:pt idx="20">
                  <c:v>1.49326805555556</c:v>
                </c:pt>
                <c:pt idx="21">
                  <c:v>1.48915166666667</c:v>
                </c:pt>
                <c:pt idx="22">
                  <c:v>1.4383075000000001</c:v>
                </c:pt>
                <c:pt idx="23">
                  <c:v>1.45834333333333</c:v>
                </c:pt>
                <c:pt idx="24">
                  <c:v>1.57878083333333</c:v>
                </c:pt>
                <c:pt idx="25">
                  <c:v>9.6292776111111102</c:v>
                </c:pt>
                <c:pt idx="26">
                  <c:v>28.004746000000001</c:v>
                </c:pt>
                <c:pt idx="27">
                  <c:v>36.531686611110999</c:v>
                </c:pt>
                <c:pt idx="28">
                  <c:v>1.55595388888889</c:v>
                </c:pt>
                <c:pt idx="29">
                  <c:v>1.5448888888888901</c:v>
                </c:pt>
                <c:pt idx="30">
                  <c:v>1.57847111111111</c:v>
                </c:pt>
                <c:pt idx="31">
                  <c:v>5.5426837777777802</c:v>
                </c:pt>
                <c:pt idx="32">
                  <c:v>1.59535</c:v>
                </c:pt>
                <c:pt idx="33">
                  <c:v>18.9978529444444</c:v>
                </c:pt>
                <c:pt idx="34">
                  <c:v>1.63665777777778</c:v>
                </c:pt>
                <c:pt idx="35">
                  <c:v>1.6434763888888899</c:v>
                </c:pt>
                <c:pt idx="36">
                  <c:v>1.66940666666667</c:v>
                </c:pt>
                <c:pt idx="37">
                  <c:v>20.356958444444398</c:v>
                </c:pt>
                <c:pt idx="38">
                  <c:v>3.6845056111111099</c:v>
                </c:pt>
                <c:pt idx="39">
                  <c:v>35.889566444444498</c:v>
                </c:pt>
                <c:pt idx="40">
                  <c:v>1.52837</c:v>
                </c:pt>
                <c:pt idx="41">
                  <c:v>1.53614861111111</c:v>
                </c:pt>
                <c:pt idx="42">
                  <c:v>1.54047166666667</c:v>
                </c:pt>
                <c:pt idx="43">
                  <c:v>11.4958588888889</c:v>
                </c:pt>
                <c:pt idx="44">
                  <c:v>24.083041666666698</c:v>
                </c:pt>
                <c:pt idx="45">
                  <c:v>1.51414111111111</c:v>
                </c:pt>
                <c:pt idx="46">
                  <c:v>49.503828111111197</c:v>
                </c:pt>
                <c:pt idx="47">
                  <c:v>1.57069666666667</c:v>
                </c:pt>
                <c:pt idx="48">
                  <c:v>1.5739011111111101</c:v>
                </c:pt>
                <c:pt idx="49">
                  <c:v>5.4849942777777798</c:v>
                </c:pt>
                <c:pt idx="50">
                  <c:v>19.6204792777778</c:v>
                </c:pt>
                <c:pt idx="51">
                  <c:v>15.721103777777801</c:v>
                </c:pt>
                <c:pt idx="52">
                  <c:v>1.4076283333333299</c:v>
                </c:pt>
                <c:pt idx="53">
                  <c:v>1.43732666666667</c:v>
                </c:pt>
                <c:pt idx="54">
                  <c:v>1.42353833333333</c:v>
                </c:pt>
                <c:pt idx="55">
                  <c:v>1.4623808333333299</c:v>
                </c:pt>
                <c:pt idx="56">
                  <c:v>16.640262777777799</c:v>
                </c:pt>
                <c:pt idx="57">
                  <c:v>18.7854426666667</c:v>
                </c:pt>
                <c:pt idx="58">
                  <c:v>1.42892166666667</c:v>
                </c:pt>
                <c:pt idx="59">
                  <c:v>1.4694230555555601</c:v>
                </c:pt>
                <c:pt idx="60">
                  <c:v>1.46669916666667</c:v>
                </c:pt>
                <c:pt idx="61">
                  <c:v>1.4785830555555599</c:v>
                </c:pt>
                <c:pt idx="62">
                  <c:v>10.8112277777778</c:v>
                </c:pt>
                <c:pt idx="63">
                  <c:v>1.4270575000000001</c:v>
                </c:pt>
                <c:pt idx="64">
                  <c:v>1.5310727777777799</c:v>
                </c:pt>
                <c:pt idx="65">
                  <c:v>6.8159925000000001</c:v>
                </c:pt>
                <c:pt idx="66">
                  <c:v>1.4193313888888901</c:v>
                </c:pt>
                <c:pt idx="67">
                  <c:v>1.4486655555555601</c:v>
                </c:pt>
                <c:pt idx="68">
                  <c:v>1.4249197222222201</c:v>
                </c:pt>
                <c:pt idx="69">
                  <c:v>5.0243972222222197</c:v>
                </c:pt>
                <c:pt idx="70">
                  <c:v>18.461326166666701</c:v>
                </c:pt>
                <c:pt idx="71">
                  <c:v>1.49323416666667</c:v>
                </c:pt>
                <c:pt idx="72">
                  <c:v>12.619415055555599</c:v>
                </c:pt>
                <c:pt idx="73">
                  <c:v>1.4581183333333301</c:v>
                </c:pt>
                <c:pt idx="74">
                  <c:v>1.4414522222222199</c:v>
                </c:pt>
                <c:pt idx="75">
                  <c:v>1.49080472222222</c:v>
                </c:pt>
                <c:pt idx="76">
                  <c:v>5.0405188888888901</c:v>
                </c:pt>
                <c:pt idx="77">
                  <c:v>8.8745058888888906</c:v>
                </c:pt>
                <c:pt idx="78">
                  <c:v>1.5014816666666699</c:v>
                </c:pt>
                <c:pt idx="79">
                  <c:v>1.5017527777777799</c:v>
                </c:pt>
                <c:pt idx="80">
                  <c:v>1.47282</c:v>
                </c:pt>
                <c:pt idx="81">
                  <c:v>1.4826119444444401</c:v>
                </c:pt>
                <c:pt idx="82">
                  <c:v>1.50746111111111</c:v>
                </c:pt>
                <c:pt idx="83">
                  <c:v>9.40419411111111</c:v>
                </c:pt>
                <c:pt idx="84">
                  <c:v>5.4953671111111104</c:v>
                </c:pt>
                <c:pt idx="85">
                  <c:v>15.354482222222201</c:v>
                </c:pt>
                <c:pt idx="86">
                  <c:v>1.4817549999999999</c:v>
                </c:pt>
                <c:pt idx="87">
                  <c:v>1.4915777777777799</c:v>
                </c:pt>
                <c:pt idx="88">
                  <c:v>1.5568080555555599</c:v>
                </c:pt>
                <c:pt idx="89">
                  <c:v>11.0986788888889</c:v>
                </c:pt>
                <c:pt idx="90">
                  <c:v>1.5636952777777799</c:v>
                </c:pt>
                <c:pt idx="91">
                  <c:v>5.60981961111111</c:v>
                </c:pt>
                <c:pt idx="92">
                  <c:v>1.5262019444444399</c:v>
                </c:pt>
                <c:pt idx="93">
                  <c:v>1.50391805555556</c:v>
                </c:pt>
                <c:pt idx="94">
                  <c:v>1.53171083333333</c:v>
                </c:pt>
                <c:pt idx="95">
                  <c:v>1.5887069444444399</c:v>
                </c:pt>
                <c:pt idx="96">
                  <c:v>1.601945</c:v>
                </c:pt>
                <c:pt idx="97">
                  <c:v>1.58628944444444</c:v>
                </c:pt>
                <c:pt idx="98">
                  <c:v>1.6103711111111101</c:v>
                </c:pt>
                <c:pt idx="99">
                  <c:v>3.6562044444444401</c:v>
                </c:pt>
                <c:pt idx="100">
                  <c:v>11.3676675</c:v>
                </c:pt>
                <c:pt idx="101">
                  <c:v>9.7782957222222198</c:v>
                </c:pt>
                <c:pt idx="102">
                  <c:v>1.61751277777778</c:v>
                </c:pt>
                <c:pt idx="103">
                  <c:v>1.6381938888888901</c:v>
                </c:pt>
                <c:pt idx="104">
                  <c:v>1.57721277777778</c:v>
                </c:pt>
                <c:pt idx="105">
                  <c:v>3.5605123888888901</c:v>
                </c:pt>
                <c:pt idx="106">
                  <c:v>11.190361388888901</c:v>
                </c:pt>
                <c:pt idx="107">
                  <c:v>1.4544436111111101</c:v>
                </c:pt>
                <c:pt idx="108">
                  <c:v>1.5680099999999999</c:v>
                </c:pt>
                <c:pt idx="109">
                  <c:v>1.5135422222222199</c:v>
                </c:pt>
                <c:pt idx="110">
                  <c:v>1.5419094444444399</c:v>
                </c:pt>
                <c:pt idx="111">
                  <c:v>1.58580861111111</c:v>
                </c:pt>
                <c:pt idx="112">
                  <c:v>1.67794</c:v>
                </c:pt>
                <c:pt idx="113">
                  <c:v>3.74182722222222</c:v>
                </c:pt>
                <c:pt idx="114">
                  <c:v>1.50425972222222</c:v>
                </c:pt>
                <c:pt idx="115">
                  <c:v>1.62078083333333</c:v>
                </c:pt>
                <c:pt idx="116">
                  <c:v>1.4582916666666701</c:v>
                </c:pt>
                <c:pt idx="117">
                  <c:v>1.4754241666666701</c:v>
                </c:pt>
                <c:pt idx="118">
                  <c:v>1.51248527777778</c:v>
                </c:pt>
                <c:pt idx="119">
                  <c:v>9.3094720555555508</c:v>
                </c:pt>
                <c:pt idx="120">
                  <c:v>1.46827833333333</c:v>
                </c:pt>
                <c:pt idx="121">
                  <c:v>1.4537325000000001</c:v>
                </c:pt>
                <c:pt idx="122">
                  <c:v>8.8080346666666696</c:v>
                </c:pt>
                <c:pt idx="123">
                  <c:v>1.48079305555556</c:v>
                </c:pt>
                <c:pt idx="124">
                  <c:v>1.45293416666667</c:v>
                </c:pt>
                <c:pt idx="125">
                  <c:v>1.47713694444444</c:v>
                </c:pt>
                <c:pt idx="126">
                  <c:v>5.0823813888888898</c:v>
                </c:pt>
                <c:pt idx="127">
                  <c:v>1.5393277777777801</c:v>
                </c:pt>
                <c:pt idx="128">
                  <c:v>5.7306329444444497</c:v>
                </c:pt>
                <c:pt idx="129">
                  <c:v>1.6007144444444401</c:v>
                </c:pt>
                <c:pt idx="130">
                  <c:v>1.64961583333333</c:v>
                </c:pt>
                <c:pt idx="131">
                  <c:v>1.6548027777777801</c:v>
                </c:pt>
                <c:pt idx="132">
                  <c:v>9.9807463333333306</c:v>
                </c:pt>
                <c:pt idx="133">
                  <c:v>12.6207452777778</c:v>
                </c:pt>
                <c:pt idx="134">
                  <c:v>1.7135669444444399</c:v>
                </c:pt>
                <c:pt idx="135">
                  <c:v>1.6052577777777799</c:v>
                </c:pt>
                <c:pt idx="136">
                  <c:v>1.6436436111111099</c:v>
                </c:pt>
                <c:pt idx="137">
                  <c:v>1.67272</c:v>
                </c:pt>
                <c:pt idx="138">
                  <c:v>1.71189944444444</c:v>
                </c:pt>
                <c:pt idx="139">
                  <c:v>1.75065166666667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F0-413E-8B63-5B39DD346524}"/>
            </c:ext>
          </c:extLst>
        </c:ser>
        <c:ser>
          <c:idx val="5"/>
          <c:order val="5"/>
          <c:tx>
            <c:strRef>
              <c:f>scores_p_all!$G$1</c:f>
              <c:strCache>
                <c:ptCount val="1"/>
                <c:pt idx="0">
                  <c:v>cump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cat>
            <c:strRef>
              <c:f>scores_p_all!$A$2:$A$141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scores_p_all!$G$2:$G$141</c:f>
              <c:numCache>
                <c:formatCode>General</c:formatCode>
                <c:ptCount val="140"/>
                <c:pt idx="0">
                  <c:v>17.688606666666701</c:v>
                </c:pt>
                <c:pt idx="1">
                  <c:v>26.252912055555601</c:v>
                </c:pt>
                <c:pt idx="2">
                  <c:v>3.9303073333333298</c:v>
                </c:pt>
                <c:pt idx="3">
                  <c:v>1.7676338888888901</c:v>
                </c:pt>
                <c:pt idx="4">
                  <c:v>1.82119416666667</c:v>
                </c:pt>
                <c:pt idx="5">
                  <c:v>34.839171444444503</c:v>
                </c:pt>
                <c:pt idx="6">
                  <c:v>14.2837975</c:v>
                </c:pt>
                <c:pt idx="7">
                  <c:v>1.69571638888889</c:v>
                </c:pt>
                <c:pt idx="8">
                  <c:v>1.5375394444444399</c:v>
                </c:pt>
                <c:pt idx="9">
                  <c:v>1.5578241666666699</c:v>
                </c:pt>
                <c:pt idx="10">
                  <c:v>1.54813</c:v>
                </c:pt>
                <c:pt idx="11">
                  <c:v>1.55307055555556</c:v>
                </c:pt>
                <c:pt idx="12">
                  <c:v>1.5481144444444399</c:v>
                </c:pt>
                <c:pt idx="13">
                  <c:v>1.5481252777777801</c:v>
                </c:pt>
                <c:pt idx="14">
                  <c:v>1.5530672222222199</c:v>
                </c:pt>
                <c:pt idx="15">
                  <c:v>1.5480694444444401</c:v>
                </c:pt>
                <c:pt idx="16">
                  <c:v>1.65797555555556</c:v>
                </c:pt>
                <c:pt idx="17">
                  <c:v>1.6485399999999999</c:v>
                </c:pt>
                <c:pt idx="18">
                  <c:v>1.6783044444444399</c:v>
                </c:pt>
                <c:pt idx="19">
                  <c:v>30.047748500000001</c:v>
                </c:pt>
                <c:pt idx="20">
                  <c:v>3.9603232777777801</c:v>
                </c:pt>
                <c:pt idx="21">
                  <c:v>1.7510705555555599</c:v>
                </c:pt>
                <c:pt idx="22">
                  <c:v>1.6823266666666701</c:v>
                </c:pt>
                <c:pt idx="23">
                  <c:v>1.6995444444444401</c:v>
                </c:pt>
                <c:pt idx="24">
                  <c:v>10.1210402777778</c:v>
                </c:pt>
                <c:pt idx="25">
                  <c:v>113.445451611111</c:v>
                </c:pt>
                <c:pt idx="26">
                  <c:v>209.76950311111099</c:v>
                </c:pt>
                <c:pt idx="27">
                  <c:v>137.447230777778</c:v>
                </c:pt>
                <c:pt idx="28">
                  <c:v>9.4151303333333303</c:v>
                </c:pt>
                <c:pt idx="29">
                  <c:v>1.58314333333333</c:v>
                </c:pt>
                <c:pt idx="30">
                  <c:v>1.6390941666666701</c:v>
                </c:pt>
                <c:pt idx="31">
                  <c:v>48.356301944444503</c:v>
                </c:pt>
                <c:pt idx="32">
                  <c:v>1.52227277777778</c:v>
                </c:pt>
                <c:pt idx="33">
                  <c:v>36.329241666666697</c:v>
                </c:pt>
                <c:pt idx="34">
                  <c:v>9.9144797222222305</c:v>
                </c:pt>
                <c:pt idx="35">
                  <c:v>1.61370666666667</c:v>
                </c:pt>
                <c:pt idx="36">
                  <c:v>3.6300415555555601</c:v>
                </c:pt>
                <c:pt idx="37">
                  <c:v>47.375417833333302</c:v>
                </c:pt>
                <c:pt idx="38">
                  <c:v>30.388956</c:v>
                </c:pt>
                <c:pt idx="39">
                  <c:v>218.86560555555599</c:v>
                </c:pt>
                <c:pt idx="40">
                  <c:v>1.5492113888888901</c:v>
                </c:pt>
                <c:pt idx="41">
                  <c:v>1.5748905555555599</c:v>
                </c:pt>
                <c:pt idx="42">
                  <c:v>1.5721394444444401</c:v>
                </c:pt>
                <c:pt idx="43">
                  <c:v>50.338547611111103</c:v>
                </c:pt>
                <c:pt idx="44">
                  <c:v>186.057221555556</c:v>
                </c:pt>
                <c:pt idx="45">
                  <c:v>30.5892253333333</c:v>
                </c:pt>
                <c:pt idx="46">
                  <c:v>365.95903555555498</c:v>
                </c:pt>
                <c:pt idx="47">
                  <c:v>3.58093388888889</c:v>
                </c:pt>
                <c:pt idx="48">
                  <c:v>3.5390263333333301</c:v>
                </c:pt>
                <c:pt idx="49">
                  <c:v>1.5833349999999999</c:v>
                </c:pt>
                <c:pt idx="50">
                  <c:v>316.93485333333302</c:v>
                </c:pt>
                <c:pt idx="51">
                  <c:v>134.55043061111101</c:v>
                </c:pt>
                <c:pt idx="52">
                  <c:v>1.41253027777778</c:v>
                </c:pt>
                <c:pt idx="53">
                  <c:v>1.43111805555556</c:v>
                </c:pt>
                <c:pt idx="54">
                  <c:v>1.4590350000000001</c:v>
                </c:pt>
                <c:pt idx="55">
                  <c:v>16.1394510555556</c:v>
                </c:pt>
                <c:pt idx="56">
                  <c:v>92.306502444444504</c:v>
                </c:pt>
                <c:pt idx="57">
                  <c:v>58.871367777777799</c:v>
                </c:pt>
                <c:pt idx="58">
                  <c:v>1.4226175000000001</c:v>
                </c:pt>
                <c:pt idx="59">
                  <c:v>1.4375211111111099</c:v>
                </c:pt>
                <c:pt idx="60">
                  <c:v>1.4691891666666701</c:v>
                </c:pt>
                <c:pt idx="61">
                  <c:v>9.3816514444444401</c:v>
                </c:pt>
                <c:pt idx="62">
                  <c:v>171.911011555556</c:v>
                </c:pt>
                <c:pt idx="63">
                  <c:v>1.4781647222222201</c:v>
                </c:pt>
                <c:pt idx="64">
                  <c:v>11.499411888888901</c:v>
                </c:pt>
                <c:pt idx="65">
                  <c:v>28.298209055555599</c:v>
                </c:pt>
                <c:pt idx="66">
                  <c:v>1.4787975</c:v>
                </c:pt>
                <c:pt idx="67">
                  <c:v>1.49572666666667</c:v>
                </c:pt>
                <c:pt idx="68">
                  <c:v>3.3006881111111102</c:v>
                </c:pt>
                <c:pt idx="69">
                  <c:v>44.2988563888889</c:v>
                </c:pt>
                <c:pt idx="70">
                  <c:v>190.53514327777799</c:v>
                </c:pt>
                <c:pt idx="71">
                  <c:v>1.5418005555555601</c:v>
                </c:pt>
                <c:pt idx="72">
                  <c:v>23.673195</c:v>
                </c:pt>
                <c:pt idx="73">
                  <c:v>1.51702</c:v>
                </c:pt>
                <c:pt idx="74">
                  <c:v>1.5160641666666701</c:v>
                </c:pt>
                <c:pt idx="75">
                  <c:v>1.5688155555555601</c:v>
                </c:pt>
                <c:pt idx="76">
                  <c:v>30.288826944444398</c:v>
                </c:pt>
                <c:pt idx="77">
                  <c:v>22.786833333333298</c:v>
                </c:pt>
                <c:pt idx="78">
                  <c:v>1.5599111111111099</c:v>
                </c:pt>
                <c:pt idx="79">
                  <c:v>41.8521583333333</c:v>
                </c:pt>
                <c:pt idx="80">
                  <c:v>3.3523612222222199</c:v>
                </c:pt>
                <c:pt idx="81">
                  <c:v>1.53480888888889</c:v>
                </c:pt>
                <c:pt idx="82">
                  <c:v>3.3964119444444401</c:v>
                </c:pt>
                <c:pt idx="83">
                  <c:v>45.940393944444402</c:v>
                </c:pt>
                <c:pt idx="84">
                  <c:v>64.746683500000003</c:v>
                </c:pt>
                <c:pt idx="85">
                  <c:v>215.77399</c:v>
                </c:pt>
                <c:pt idx="86">
                  <c:v>1.54619722222222</c:v>
                </c:pt>
                <c:pt idx="87">
                  <c:v>3.4487982222222202</c:v>
                </c:pt>
                <c:pt idx="88">
                  <c:v>3.40868611111111</c:v>
                </c:pt>
                <c:pt idx="89">
                  <c:v>286.18915533333302</c:v>
                </c:pt>
                <c:pt idx="90">
                  <c:v>54.023153000000001</c:v>
                </c:pt>
                <c:pt idx="91">
                  <c:v>21.923283055555601</c:v>
                </c:pt>
                <c:pt idx="92">
                  <c:v>1.5129558333333299</c:v>
                </c:pt>
                <c:pt idx="93">
                  <c:v>5.4031194444444504</c:v>
                </c:pt>
                <c:pt idx="94">
                  <c:v>1.63067972222222</c:v>
                </c:pt>
                <c:pt idx="95">
                  <c:v>3.53980733333333</c:v>
                </c:pt>
                <c:pt idx="96">
                  <c:v>1.4855475</c:v>
                </c:pt>
                <c:pt idx="97">
                  <c:v>1.4826836111111099</c:v>
                </c:pt>
                <c:pt idx="98">
                  <c:v>1.49957916666667</c:v>
                </c:pt>
                <c:pt idx="99">
                  <c:v>5.41009227777778</c:v>
                </c:pt>
                <c:pt idx="100">
                  <c:v>88.915294777777703</c:v>
                </c:pt>
                <c:pt idx="101">
                  <c:v>42.004843222222199</c:v>
                </c:pt>
                <c:pt idx="102">
                  <c:v>3.3968983888888902</c:v>
                </c:pt>
                <c:pt idx="103">
                  <c:v>1.5095075</c:v>
                </c:pt>
                <c:pt idx="104">
                  <c:v>1.53744722222222</c:v>
                </c:pt>
                <c:pt idx="105">
                  <c:v>52.329282999999997</c:v>
                </c:pt>
                <c:pt idx="106">
                  <c:v>45.233155555555598</c:v>
                </c:pt>
                <c:pt idx="107">
                  <c:v>1.47468666666667</c:v>
                </c:pt>
                <c:pt idx="108">
                  <c:v>12.3708277777778</c:v>
                </c:pt>
                <c:pt idx="109">
                  <c:v>1.52838416666667</c:v>
                </c:pt>
                <c:pt idx="110">
                  <c:v>1.53899916666667</c:v>
                </c:pt>
                <c:pt idx="111">
                  <c:v>1.56327222222222</c:v>
                </c:pt>
                <c:pt idx="112">
                  <c:v>28.155657444444401</c:v>
                </c:pt>
                <c:pt idx="113">
                  <c:v>153.62498233333301</c:v>
                </c:pt>
                <c:pt idx="114">
                  <c:v>9.2598369444444408</c:v>
                </c:pt>
                <c:pt idx="115">
                  <c:v>3.99989333333333</c:v>
                </c:pt>
                <c:pt idx="116">
                  <c:v>1.49135611111111</c:v>
                </c:pt>
                <c:pt idx="117">
                  <c:v>1.5132258333333299</c:v>
                </c:pt>
                <c:pt idx="118">
                  <c:v>1.48552666666667</c:v>
                </c:pt>
                <c:pt idx="119">
                  <c:v>11.9192869444444</c:v>
                </c:pt>
                <c:pt idx="120">
                  <c:v>1.53689361111111</c:v>
                </c:pt>
                <c:pt idx="121">
                  <c:v>14.108405222222199</c:v>
                </c:pt>
                <c:pt idx="122">
                  <c:v>9.2460120000000003</c:v>
                </c:pt>
                <c:pt idx="123">
                  <c:v>1.47108944444444</c:v>
                </c:pt>
                <c:pt idx="124">
                  <c:v>1.4951427777777799</c:v>
                </c:pt>
                <c:pt idx="125">
                  <c:v>1.47601472222222</c:v>
                </c:pt>
                <c:pt idx="126">
                  <c:v>9.6737442777777805</c:v>
                </c:pt>
                <c:pt idx="127">
                  <c:v>3.5983420000000002</c:v>
                </c:pt>
                <c:pt idx="128">
                  <c:v>68.9223247222222</c:v>
                </c:pt>
                <c:pt idx="129">
                  <c:v>1.4898347222222199</c:v>
                </c:pt>
                <c:pt idx="130">
                  <c:v>1.5281800000000001</c:v>
                </c:pt>
                <c:pt idx="131">
                  <c:v>1.48284555555556</c:v>
                </c:pt>
                <c:pt idx="132">
                  <c:v>19.907680388888899</c:v>
                </c:pt>
                <c:pt idx="133">
                  <c:v>21.771383499999999</c:v>
                </c:pt>
                <c:pt idx="134">
                  <c:v>10.1003922777778</c:v>
                </c:pt>
                <c:pt idx="135">
                  <c:v>1.4950311111111101</c:v>
                </c:pt>
                <c:pt idx="136">
                  <c:v>1.5087052777777801</c:v>
                </c:pt>
                <c:pt idx="137">
                  <c:v>3.39976511111111</c:v>
                </c:pt>
                <c:pt idx="138">
                  <c:v>10.425801277777801</c:v>
                </c:pt>
                <c:pt idx="139">
                  <c:v>3.6376205555555599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F0-413E-8B63-5B39DD346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8450784"/>
        <c:axId val="1682279440"/>
        <c:axId val="1683356464"/>
      </c:area3DChart>
      <c:catAx>
        <c:axId val="1348450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279440"/>
        <c:crosses val="autoZero"/>
        <c:auto val="1"/>
        <c:lblAlgn val="ctr"/>
        <c:lblOffset val="100"/>
        <c:noMultiLvlLbl val="0"/>
      </c:catAx>
      <c:valAx>
        <c:axId val="168227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450784"/>
        <c:crosses val="autoZero"/>
        <c:crossBetween val="midCat"/>
      </c:valAx>
      <c:serAx>
        <c:axId val="16833564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279440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20"/>
      <c:rotY val="50"/>
      <c:depthPercent val="20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6241868971643635E-2"/>
          <c:y val="2.5428330651720701E-2"/>
          <c:w val="0.93025167917002505"/>
          <c:h val="0.91500537009145033"/>
        </c:manualLayout>
      </c:layout>
      <c:area3DChart>
        <c:grouping val="standard"/>
        <c:varyColors val="0"/>
        <c:ser>
          <c:idx val="0"/>
          <c:order val="0"/>
          <c:tx>
            <c:strRef>
              <c:f>scores_p_all!$L$1</c:f>
              <c:strCache>
                <c:ptCount val="1"/>
                <c:pt idx="0">
                  <c:v>mpku-post</c:v>
                </c:pt>
              </c:strCache>
            </c:strRef>
          </c:tx>
          <c:spPr>
            <a:solidFill>
              <a:srgbClr val="FFCCCC"/>
            </a:solidFill>
            <a:ln>
              <a:solidFill>
                <a:srgbClr val="FFFFFF"/>
              </a:solidFill>
            </a:ln>
            <a:effectLst/>
            <a:sp3d>
              <a:contourClr>
                <a:srgbClr val="FFFFFF"/>
              </a:contourClr>
            </a:sp3d>
          </c:spPr>
          <c:cat>
            <c:strRef>
              <c:f>scores_p_all!$K$2:$K$141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scores_p_all!$L$2:$L$141</c:f>
              <c:numCache>
                <c:formatCode>General</c:formatCode>
                <c:ptCount val="140"/>
                <c:pt idx="0">
                  <c:v>1.4530000000000001</c:v>
                </c:pt>
                <c:pt idx="1">
                  <c:v>1.5489999999999999</c:v>
                </c:pt>
                <c:pt idx="2">
                  <c:v>1.49</c:v>
                </c:pt>
                <c:pt idx="3">
                  <c:v>1.5089999999999999</c:v>
                </c:pt>
                <c:pt idx="4">
                  <c:v>1.4850000000000001</c:v>
                </c:pt>
                <c:pt idx="5">
                  <c:v>1.53</c:v>
                </c:pt>
                <c:pt idx="6">
                  <c:v>1.5149999999999999</c:v>
                </c:pt>
                <c:pt idx="7">
                  <c:v>1.4</c:v>
                </c:pt>
                <c:pt idx="8">
                  <c:v>3.359</c:v>
                </c:pt>
                <c:pt idx="9">
                  <c:v>1.4690000000000001</c:v>
                </c:pt>
                <c:pt idx="10">
                  <c:v>1.486</c:v>
                </c:pt>
                <c:pt idx="11">
                  <c:v>1.466</c:v>
                </c:pt>
                <c:pt idx="12">
                  <c:v>11.015000000000001</c:v>
                </c:pt>
                <c:pt idx="13">
                  <c:v>3.4980000000000002</c:v>
                </c:pt>
                <c:pt idx="14">
                  <c:v>1.377</c:v>
                </c:pt>
                <c:pt idx="15">
                  <c:v>9.4890000000000008</c:v>
                </c:pt>
                <c:pt idx="16">
                  <c:v>1.3520000000000001</c:v>
                </c:pt>
                <c:pt idx="17">
                  <c:v>1.39</c:v>
                </c:pt>
                <c:pt idx="18">
                  <c:v>1.4119999999999999</c:v>
                </c:pt>
                <c:pt idx="19">
                  <c:v>3.2189999999999999</c:v>
                </c:pt>
                <c:pt idx="20">
                  <c:v>1.405</c:v>
                </c:pt>
                <c:pt idx="21">
                  <c:v>1.405</c:v>
                </c:pt>
                <c:pt idx="22">
                  <c:v>1.3959999999999999</c:v>
                </c:pt>
                <c:pt idx="23">
                  <c:v>1.377</c:v>
                </c:pt>
                <c:pt idx="24">
                  <c:v>1.4339999999999999</c:v>
                </c:pt>
                <c:pt idx="25">
                  <c:v>1.4970000000000001</c:v>
                </c:pt>
                <c:pt idx="26">
                  <c:v>1.486</c:v>
                </c:pt>
                <c:pt idx="27">
                  <c:v>12.856</c:v>
                </c:pt>
                <c:pt idx="28">
                  <c:v>1.427</c:v>
                </c:pt>
                <c:pt idx="29">
                  <c:v>1.431</c:v>
                </c:pt>
                <c:pt idx="30">
                  <c:v>1.4470000000000001</c:v>
                </c:pt>
                <c:pt idx="31">
                  <c:v>3.2010000000000001</c:v>
                </c:pt>
                <c:pt idx="32">
                  <c:v>1.425</c:v>
                </c:pt>
                <c:pt idx="33">
                  <c:v>3.3610000000000002</c:v>
                </c:pt>
                <c:pt idx="34">
                  <c:v>1.4570000000000001</c:v>
                </c:pt>
                <c:pt idx="35">
                  <c:v>1.4470000000000001</c:v>
                </c:pt>
                <c:pt idx="36">
                  <c:v>1.4159999999999999</c:v>
                </c:pt>
                <c:pt idx="37">
                  <c:v>34.551000000000002</c:v>
                </c:pt>
                <c:pt idx="38">
                  <c:v>1.4410000000000001</c:v>
                </c:pt>
                <c:pt idx="39">
                  <c:v>3.5640000000000001</c:v>
                </c:pt>
                <c:pt idx="40">
                  <c:v>1.47</c:v>
                </c:pt>
                <c:pt idx="41">
                  <c:v>1.4550000000000001</c:v>
                </c:pt>
                <c:pt idx="42">
                  <c:v>1.4690000000000001</c:v>
                </c:pt>
                <c:pt idx="43">
                  <c:v>1.5660000000000001</c:v>
                </c:pt>
                <c:pt idx="44">
                  <c:v>3.4569999999999999</c:v>
                </c:pt>
                <c:pt idx="45">
                  <c:v>3.2130000000000001</c:v>
                </c:pt>
                <c:pt idx="46">
                  <c:v>9.593</c:v>
                </c:pt>
                <c:pt idx="47">
                  <c:v>1.48</c:v>
                </c:pt>
                <c:pt idx="48">
                  <c:v>1.498</c:v>
                </c:pt>
                <c:pt idx="49">
                  <c:v>1.4990000000000001</c:v>
                </c:pt>
                <c:pt idx="50">
                  <c:v>18.890999999999998</c:v>
                </c:pt>
                <c:pt idx="51">
                  <c:v>3.649</c:v>
                </c:pt>
                <c:pt idx="52">
                  <c:v>1.35</c:v>
                </c:pt>
                <c:pt idx="53">
                  <c:v>1.3759999999999999</c:v>
                </c:pt>
                <c:pt idx="54">
                  <c:v>1.3340000000000001</c:v>
                </c:pt>
                <c:pt idx="55">
                  <c:v>1.3959999999999999</c:v>
                </c:pt>
                <c:pt idx="56">
                  <c:v>4.7240000000000002</c:v>
                </c:pt>
                <c:pt idx="57">
                  <c:v>18.747</c:v>
                </c:pt>
                <c:pt idx="58">
                  <c:v>1.3879999999999999</c:v>
                </c:pt>
                <c:pt idx="59">
                  <c:v>1.37</c:v>
                </c:pt>
                <c:pt idx="60">
                  <c:v>1.38</c:v>
                </c:pt>
                <c:pt idx="61">
                  <c:v>1.3620000000000001</c:v>
                </c:pt>
                <c:pt idx="62">
                  <c:v>3.16</c:v>
                </c:pt>
                <c:pt idx="63">
                  <c:v>1.3939999999999999</c:v>
                </c:pt>
                <c:pt idx="64">
                  <c:v>1.4590000000000001</c:v>
                </c:pt>
                <c:pt idx="65">
                  <c:v>1.4350000000000001</c:v>
                </c:pt>
                <c:pt idx="66">
                  <c:v>1.3939999999999999</c:v>
                </c:pt>
                <c:pt idx="67">
                  <c:v>1.363</c:v>
                </c:pt>
                <c:pt idx="68">
                  <c:v>1.363</c:v>
                </c:pt>
                <c:pt idx="69">
                  <c:v>3.089</c:v>
                </c:pt>
                <c:pt idx="70">
                  <c:v>4.9589999999999996</c:v>
                </c:pt>
                <c:pt idx="71">
                  <c:v>1.4179999999999999</c:v>
                </c:pt>
                <c:pt idx="72">
                  <c:v>4.8419999999999996</c:v>
                </c:pt>
                <c:pt idx="73">
                  <c:v>1.407</c:v>
                </c:pt>
                <c:pt idx="74">
                  <c:v>1.419</c:v>
                </c:pt>
                <c:pt idx="75">
                  <c:v>1.4059999999999999</c:v>
                </c:pt>
                <c:pt idx="76">
                  <c:v>3.0819999999999999</c:v>
                </c:pt>
                <c:pt idx="77">
                  <c:v>1.454</c:v>
                </c:pt>
                <c:pt idx="78">
                  <c:v>1.43</c:v>
                </c:pt>
                <c:pt idx="79">
                  <c:v>3.169</c:v>
                </c:pt>
                <c:pt idx="80">
                  <c:v>1.4039999999999999</c:v>
                </c:pt>
                <c:pt idx="81">
                  <c:v>1.429</c:v>
                </c:pt>
                <c:pt idx="82">
                  <c:v>1.4319999999999999</c:v>
                </c:pt>
                <c:pt idx="83">
                  <c:v>1.4670000000000001</c:v>
                </c:pt>
                <c:pt idx="84">
                  <c:v>6.8540000000000001</c:v>
                </c:pt>
                <c:pt idx="85">
                  <c:v>6.8479999999999999</c:v>
                </c:pt>
                <c:pt idx="86">
                  <c:v>1.399</c:v>
                </c:pt>
                <c:pt idx="87">
                  <c:v>1.4410000000000001</c:v>
                </c:pt>
                <c:pt idx="88">
                  <c:v>1.429</c:v>
                </c:pt>
                <c:pt idx="89">
                  <c:v>10.861000000000001</c:v>
                </c:pt>
                <c:pt idx="90">
                  <c:v>5.0179999999999998</c:v>
                </c:pt>
                <c:pt idx="91">
                  <c:v>5.1120000000000001</c:v>
                </c:pt>
                <c:pt idx="92">
                  <c:v>1.3959999999999999</c:v>
                </c:pt>
                <c:pt idx="93">
                  <c:v>1.4139999999999999</c:v>
                </c:pt>
                <c:pt idx="94">
                  <c:v>1.4159999999999999</c:v>
                </c:pt>
                <c:pt idx="95">
                  <c:v>1.4590000000000001</c:v>
                </c:pt>
                <c:pt idx="96">
                  <c:v>1.444</c:v>
                </c:pt>
                <c:pt idx="97">
                  <c:v>1.43</c:v>
                </c:pt>
                <c:pt idx="98">
                  <c:v>1.4339999999999999</c:v>
                </c:pt>
                <c:pt idx="99">
                  <c:v>1.4710000000000001</c:v>
                </c:pt>
                <c:pt idx="100">
                  <c:v>10.413</c:v>
                </c:pt>
                <c:pt idx="101">
                  <c:v>1.4750000000000001</c:v>
                </c:pt>
                <c:pt idx="102">
                  <c:v>1.429</c:v>
                </c:pt>
                <c:pt idx="103">
                  <c:v>1.4850000000000001</c:v>
                </c:pt>
                <c:pt idx="104">
                  <c:v>1.468</c:v>
                </c:pt>
                <c:pt idx="105">
                  <c:v>1.5529999999999999</c:v>
                </c:pt>
                <c:pt idx="106">
                  <c:v>3.3620000000000001</c:v>
                </c:pt>
                <c:pt idx="107">
                  <c:v>1.387</c:v>
                </c:pt>
                <c:pt idx="108">
                  <c:v>1.5189999999999999</c:v>
                </c:pt>
                <c:pt idx="109">
                  <c:v>1.4610000000000001</c:v>
                </c:pt>
                <c:pt idx="110">
                  <c:v>1.4770000000000001</c:v>
                </c:pt>
                <c:pt idx="111">
                  <c:v>1.4450000000000001</c:v>
                </c:pt>
                <c:pt idx="112">
                  <c:v>1.5209999999999999</c:v>
                </c:pt>
                <c:pt idx="113">
                  <c:v>5.2809999999999997</c:v>
                </c:pt>
                <c:pt idx="114">
                  <c:v>1.4039999999999999</c:v>
                </c:pt>
                <c:pt idx="115">
                  <c:v>1.5529999999999999</c:v>
                </c:pt>
                <c:pt idx="116">
                  <c:v>1.369</c:v>
                </c:pt>
                <c:pt idx="117">
                  <c:v>1.423</c:v>
                </c:pt>
                <c:pt idx="118">
                  <c:v>1.401</c:v>
                </c:pt>
                <c:pt idx="119">
                  <c:v>1.4</c:v>
                </c:pt>
                <c:pt idx="120">
                  <c:v>1.4419999999999999</c:v>
                </c:pt>
                <c:pt idx="121">
                  <c:v>1.4259999999999999</c:v>
                </c:pt>
                <c:pt idx="122">
                  <c:v>1.4650000000000001</c:v>
                </c:pt>
                <c:pt idx="123">
                  <c:v>1.381</c:v>
                </c:pt>
                <c:pt idx="124">
                  <c:v>1.42</c:v>
                </c:pt>
                <c:pt idx="125">
                  <c:v>1.4119999999999999</c:v>
                </c:pt>
                <c:pt idx="126">
                  <c:v>1.4450000000000001</c:v>
                </c:pt>
                <c:pt idx="127">
                  <c:v>1.4390000000000001</c:v>
                </c:pt>
                <c:pt idx="128">
                  <c:v>1.4570000000000001</c:v>
                </c:pt>
                <c:pt idx="129">
                  <c:v>1.429</c:v>
                </c:pt>
                <c:pt idx="130">
                  <c:v>1.4350000000000001</c:v>
                </c:pt>
                <c:pt idx="131">
                  <c:v>1.423</c:v>
                </c:pt>
                <c:pt idx="132">
                  <c:v>1.4870000000000001</c:v>
                </c:pt>
                <c:pt idx="133">
                  <c:v>1.458</c:v>
                </c:pt>
                <c:pt idx="134">
                  <c:v>1.4850000000000001</c:v>
                </c:pt>
                <c:pt idx="135">
                  <c:v>1.42</c:v>
                </c:pt>
                <c:pt idx="136">
                  <c:v>1.474</c:v>
                </c:pt>
                <c:pt idx="137">
                  <c:v>1.4730000000000001</c:v>
                </c:pt>
                <c:pt idx="138">
                  <c:v>1.506</c:v>
                </c:pt>
                <c:pt idx="139">
                  <c:v>1.476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0A-465B-B73B-5518BE14E684}"/>
            </c:ext>
          </c:extLst>
        </c:ser>
        <c:ser>
          <c:idx val="1"/>
          <c:order val="1"/>
          <c:tx>
            <c:strRef>
              <c:f>scores_p_all!$M$1</c:f>
              <c:strCache>
                <c:ptCount val="1"/>
                <c:pt idx="0">
                  <c:v>mpku</c:v>
                </c:pt>
              </c:strCache>
            </c:strRef>
          </c:tx>
          <c:spPr>
            <a:solidFill>
              <a:srgbClr val="FFCCCC"/>
            </a:solidFill>
            <a:ln>
              <a:solidFill>
                <a:srgbClr val="FFFFFF"/>
              </a:solidFill>
            </a:ln>
            <a:effectLst/>
            <a:sp3d>
              <a:contourClr>
                <a:srgbClr val="FFFFFF"/>
              </a:contourClr>
            </a:sp3d>
          </c:spPr>
          <c:cat>
            <c:strRef>
              <c:f>scores_p_all!$K$2:$K$141</c:f>
              <c:strCache>
                <c:ptCount val="140"/>
                <c:pt idx="0">
                  <c:v>Design_10</c:v>
                </c:pt>
                <c:pt idx="1">
                  <c:v>Design_100</c:v>
                </c:pt>
                <c:pt idx="2">
                  <c:v>Design_101</c:v>
                </c:pt>
                <c:pt idx="3">
                  <c:v>Design_102</c:v>
                </c:pt>
                <c:pt idx="4">
                  <c:v>Design_105</c:v>
                </c:pt>
                <c:pt idx="5">
                  <c:v>Design_106</c:v>
                </c:pt>
                <c:pt idx="6">
                  <c:v>Design_107</c:v>
                </c:pt>
                <c:pt idx="7">
                  <c:v>Design_11</c:v>
                </c:pt>
                <c:pt idx="8">
                  <c:v>Design_110</c:v>
                </c:pt>
                <c:pt idx="9">
                  <c:v>Design_111</c:v>
                </c:pt>
                <c:pt idx="10">
                  <c:v>Design_112</c:v>
                </c:pt>
                <c:pt idx="11">
                  <c:v>Design_115</c:v>
                </c:pt>
                <c:pt idx="12">
                  <c:v>Design_116</c:v>
                </c:pt>
                <c:pt idx="13">
                  <c:v>Design_117</c:v>
                </c:pt>
                <c:pt idx="14">
                  <c:v>Design_12</c:v>
                </c:pt>
                <c:pt idx="15">
                  <c:v>Design_120</c:v>
                </c:pt>
                <c:pt idx="16">
                  <c:v>Design_121</c:v>
                </c:pt>
                <c:pt idx="17">
                  <c:v>Design_122</c:v>
                </c:pt>
                <c:pt idx="18">
                  <c:v>Design_125</c:v>
                </c:pt>
                <c:pt idx="19">
                  <c:v>Design_126</c:v>
                </c:pt>
                <c:pt idx="20">
                  <c:v>Design_127</c:v>
                </c:pt>
                <c:pt idx="21">
                  <c:v>Design_130</c:v>
                </c:pt>
                <c:pt idx="22">
                  <c:v>Design_131</c:v>
                </c:pt>
                <c:pt idx="23">
                  <c:v>Design_132</c:v>
                </c:pt>
                <c:pt idx="24">
                  <c:v>Design_135</c:v>
                </c:pt>
                <c:pt idx="25">
                  <c:v>Design_136</c:v>
                </c:pt>
                <c:pt idx="26">
                  <c:v>Design_137</c:v>
                </c:pt>
                <c:pt idx="27">
                  <c:v>Design_140</c:v>
                </c:pt>
                <c:pt idx="28">
                  <c:v>Design_141</c:v>
                </c:pt>
                <c:pt idx="29">
                  <c:v>Design_142</c:v>
                </c:pt>
                <c:pt idx="30">
                  <c:v>Design_145</c:v>
                </c:pt>
                <c:pt idx="31">
                  <c:v>Design_147</c:v>
                </c:pt>
                <c:pt idx="32">
                  <c:v>Design_15</c:v>
                </c:pt>
                <c:pt idx="33">
                  <c:v>Design_150</c:v>
                </c:pt>
                <c:pt idx="34">
                  <c:v>Design_151</c:v>
                </c:pt>
                <c:pt idx="35">
                  <c:v>Design_152</c:v>
                </c:pt>
                <c:pt idx="36">
                  <c:v>Design_155</c:v>
                </c:pt>
                <c:pt idx="37">
                  <c:v>Design_156</c:v>
                </c:pt>
                <c:pt idx="38">
                  <c:v>Design_16</c:v>
                </c:pt>
                <c:pt idx="39">
                  <c:v>Design_160</c:v>
                </c:pt>
                <c:pt idx="40">
                  <c:v>Design_161</c:v>
                </c:pt>
                <c:pt idx="41">
                  <c:v>Design_162</c:v>
                </c:pt>
                <c:pt idx="42">
                  <c:v>Design_165</c:v>
                </c:pt>
                <c:pt idx="43">
                  <c:v>Design_166</c:v>
                </c:pt>
                <c:pt idx="44">
                  <c:v>Design_167</c:v>
                </c:pt>
                <c:pt idx="45">
                  <c:v>Design_17</c:v>
                </c:pt>
                <c:pt idx="46">
                  <c:v>Design_170</c:v>
                </c:pt>
                <c:pt idx="47">
                  <c:v>Design_171</c:v>
                </c:pt>
                <c:pt idx="48">
                  <c:v>Design_172</c:v>
                </c:pt>
                <c:pt idx="49">
                  <c:v>Design_175</c:v>
                </c:pt>
                <c:pt idx="50">
                  <c:v>Design_176</c:v>
                </c:pt>
                <c:pt idx="51">
                  <c:v>Design_180</c:v>
                </c:pt>
                <c:pt idx="52">
                  <c:v>Design_181</c:v>
                </c:pt>
                <c:pt idx="53">
                  <c:v>Design_182</c:v>
                </c:pt>
                <c:pt idx="54">
                  <c:v>Design_185</c:v>
                </c:pt>
                <c:pt idx="55">
                  <c:v>Design_186</c:v>
                </c:pt>
                <c:pt idx="56">
                  <c:v>Design_187</c:v>
                </c:pt>
                <c:pt idx="57">
                  <c:v>Design_190</c:v>
                </c:pt>
                <c:pt idx="58">
                  <c:v>Design_191</c:v>
                </c:pt>
                <c:pt idx="59">
                  <c:v>Design_192</c:v>
                </c:pt>
                <c:pt idx="60">
                  <c:v>Design_195</c:v>
                </c:pt>
                <c:pt idx="61">
                  <c:v>Design_196</c:v>
                </c:pt>
                <c:pt idx="62">
                  <c:v>Design_197</c:v>
                </c:pt>
                <c:pt idx="63">
                  <c:v>Design_2</c:v>
                </c:pt>
                <c:pt idx="64">
                  <c:v>Design_20</c:v>
                </c:pt>
                <c:pt idx="65">
                  <c:v>Design_200</c:v>
                </c:pt>
                <c:pt idx="66">
                  <c:v>Design_201</c:v>
                </c:pt>
                <c:pt idx="67">
                  <c:v>Design_202</c:v>
                </c:pt>
                <c:pt idx="68">
                  <c:v>Design_205</c:v>
                </c:pt>
                <c:pt idx="69">
                  <c:v>Design_206</c:v>
                </c:pt>
                <c:pt idx="70">
                  <c:v>Design_207</c:v>
                </c:pt>
                <c:pt idx="71">
                  <c:v>Design_21</c:v>
                </c:pt>
                <c:pt idx="72">
                  <c:v>Design_210</c:v>
                </c:pt>
                <c:pt idx="73">
                  <c:v>Design_211</c:v>
                </c:pt>
                <c:pt idx="74">
                  <c:v>Design_212</c:v>
                </c:pt>
                <c:pt idx="75">
                  <c:v>Design_215</c:v>
                </c:pt>
                <c:pt idx="76">
                  <c:v>Design_216</c:v>
                </c:pt>
                <c:pt idx="77">
                  <c:v>Design_217</c:v>
                </c:pt>
                <c:pt idx="78">
                  <c:v>Design_22</c:v>
                </c:pt>
                <c:pt idx="79">
                  <c:v>Design_220</c:v>
                </c:pt>
                <c:pt idx="80">
                  <c:v>Design_221</c:v>
                </c:pt>
                <c:pt idx="81">
                  <c:v>Design_222</c:v>
                </c:pt>
                <c:pt idx="82">
                  <c:v>Design_225</c:v>
                </c:pt>
                <c:pt idx="83">
                  <c:v>Design_226</c:v>
                </c:pt>
                <c:pt idx="84">
                  <c:v>Design_227</c:v>
                </c:pt>
                <c:pt idx="85">
                  <c:v>Design_230</c:v>
                </c:pt>
                <c:pt idx="86">
                  <c:v>Design_231</c:v>
                </c:pt>
                <c:pt idx="87">
                  <c:v>Design_232</c:v>
                </c:pt>
                <c:pt idx="88">
                  <c:v>Design_235</c:v>
                </c:pt>
                <c:pt idx="89">
                  <c:v>Design_236</c:v>
                </c:pt>
                <c:pt idx="90">
                  <c:v>Design_237</c:v>
                </c:pt>
                <c:pt idx="91">
                  <c:v>Design_240</c:v>
                </c:pt>
                <c:pt idx="92">
                  <c:v>Design_25</c:v>
                </c:pt>
                <c:pt idx="93">
                  <c:v>Design_26</c:v>
                </c:pt>
                <c:pt idx="94">
                  <c:v>Design_27</c:v>
                </c:pt>
                <c:pt idx="95">
                  <c:v>Design_30</c:v>
                </c:pt>
                <c:pt idx="96">
                  <c:v>Design_31</c:v>
                </c:pt>
                <c:pt idx="97">
                  <c:v>Design_32</c:v>
                </c:pt>
                <c:pt idx="98">
                  <c:v>Design_35</c:v>
                </c:pt>
                <c:pt idx="99">
                  <c:v>Design_36</c:v>
                </c:pt>
                <c:pt idx="100">
                  <c:v>Design_37</c:v>
                </c:pt>
                <c:pt idx="101">
                  <c:v>Design_40</c:v>
                </c:pt>
                <c:pt idx="102">
                  <c:v>Design_41</c:v>
                </c:pt>
                <c:pt idx="103">
                  <c:v>Design_42</c:v>
                </c:pt>
                <c:pt idx="104">
                  <c:v>Design_45</c:v>
                </c:pt>
                <c:pt idx="105">
                  <c:v>Design_46</c:v>
                </c:pt>
                <c:pt idx="106">
                  <c:v>Design_47</c:v>
                </c:pt>
                <c:pt idx="107">
                  <c:v>Design_5</c:v>
                </c:pt>
                <c:pt idx="108">
                  <c:v>Design_50</c:v>
                </c:pt>
                <c:pt idx="109">
                  <c:v>Design_51</c:v>
                </c:pt>
                <c:pt idx="110">
                  <c:v>Design_52</c:v>
                </c:pt>
                <c:pt idx="111">
                  <c:v>Design_55</c:v>
                </c:pt>
                <c:pt idx="112">
                  <c:v>Design_56</c:v>
                </c:pt>
                <c:pt idx="113">
                  <c:v>Design_57</c:v>
                </c:pt>
                <c:pt idx="114">
                  <c:v>Design_6</c:v>
                </c:pt>
                <c:pt idx="115">
                  <c:v>Design_60</c:v>
                </c:pt>
                <c:pt idx="116">
                  <c:v>Design_61</c:v>
                </c:pt>
                <c:pt idx="117">
                  <c:v>Design_62</c:v>
                </c:pt>
                <c:pt idx="118">
                  <c:v>Design_65</c:v>
                </c:pt>
                <c:pt idx="119">
                  <c:v>Design_66</c:v>
                </c:pt>
                <c:pt idx="120">
                  <c:v>Design_67</c:v>
                </c:pt>
                <c:pt idx="121">
                  <c:v>Design_7</c:v>
                </c:pt>
                <c:pt idx="122">
                  <c:v>Design_70</c:v>
                </c:pt>
                <c:pt idx="123">
                  <c:v>Design_71</c:v>
                </c:pt>
                <c:pt idx="124">
                  <c:v>Design_72</c:v>
                </c:pt>
                <c:pt idx="125">
                  <c:v>Design_75</c:v>
                </c:pt>
                <c:pt idx="126">
                  <c:v>Design_76</c:v>
                </c:pt>
                <c:pt idx="127">
                  <c:v>Design_77</c:v>
                </c:pt>
                <c:pt idx="128">
                  <c:v>Design_80</c:v>
                </c:pt>
                <c:pt idx="129">
                  <c:v>Design_81</c:v>
                </c:pt>
                <c:pt idx="130">
                  <c:v>Design_82</c:v>
                </c:pt>
                <c:pt idx="131">
                  <c:v>Design_85</c:v>
                </c:pt>
                <c:pt idx="132">
                  <c:v>Design_86</c:v>
                </c:pt>
                <c:pt idx="133">
                  <c:v>Design_87</c:v>
                </c:pt>
                <c:pt idx="134">
                  <c:v>Design_90</c:v>
                </c:pt>
                <c:pt idx="135">
                  <c:v>Design_91</c:v>
                </c:pt>
                <c:pt idx="136">
                  <c:v>Design_92</c:v>
                </c:pt>
                <c:pt idx="137">
                  <c:v>Design_95</c:v>
                </c:pt>
                <c:pt idx="138">
                  <c:v>Design_96</c:v>
                </c:pt>
                <c:pt idx="139">
                  <c:v>Design_97</c:v>
                </c:pt>
              </c:strCache>
            </c:strRef>
          </c:cat>
          <c:val>
            <c:numRef>
              <c:f>scores_p_all!$M$2:$M$141</c:f>
              <c:numCache>
                <c:formatCode>General</c:formatCode>
                <c:ptCount val="140"/>
                <c:pt idx="0">
                  <c:v>9.3940000000000001</c:v>
                </c:pt>
                <c:pt idx="1">
                  <c:v>5.6079999999999997</c:v>
                </c:pt>
                <c:pt idx="2">
                  <c:v>1.5389999999999999</c:v>
                </c:pt>
                <c:pt idx="3">
                  <c:v>1.5660000000000001</c:v>
                </c:pt>
                <c:pt idx="4">
                  <c:v>3.4950000000000001</c:v>
                </c:pt>
                <c:pt idx="5">
                  <c:v>11.57</c:v>
                </c:pt>
                <c:pt idx="6">
                  <c:v>5.4459999999999997</c:v>
                </c:pt>
                <c:pt idx="7">
                  <c:v>1.5009999999999999</c:v>
                </c:pt>
                <c:pt idx="8">
                  <c:v>11.795</c:v>
                </c:pt>
                <c:pt idx="9">
                  <c:v>1.5149999999999999</c:v>
                </c:pt>
                <c:pt idx="10">
                  <c:v>1.534</c:v>
                </c:pt>
                <c:pt idx="11">
                  <c:v>1.538</c:v>
                </c:pt>
                <c:pt idx="12">
                  <c:v>31.047999999999998</c:v>
                </c:pt>
                <c:pt idx="13">
                  <c:v>27.036000000000001</c:v>
                </c:pt>
                <c:pt idx="14">
                  <c:v>1.4530000000000001</c:v>
                </c:pt>
                <c:pt idx="15">
                  <c:v>14.949</c:v>
                </c:pt>
                <c:pt idx="16">
                  <c:v>1.4470000000000001</c:v>
                </c:pt>
                <c:pt idx="17">
                  <c:v>1.4430000000000001</c:v>
                </c:pt>
                <c:pt idx="18">
                  <c:v>1.456</c:v>
                </c:pt>
                <c:pt idx="19">
                  <c:v>3.28</c:v>
                </c:pt>
                <c:pt idx="20">
                  <c:v>3.347</c:v>
                </c:pt>
                <c:pt idx="21">
                  <c:v>1.54</c:v>
                </c:pt>
                <c:pt idx="22">
                  <c:v>1.4510000000000001</c:v>
                </c:pt>
                <c:pt idx="23">
                  <c:v>1.4430000000000001</c:v>
                </c:pt>
                <c:pt idx="24">
                  <c:v>1.5029999999999999</c:v>
                </c:pt>
                <c:pt idx="25">
                  <c:v>13.441000000000001</c:v>
                </c:pt>
                <c:pt idx="26">
                  <c:v>17.637</c:v>
                </c:pt>
                <c:pt idx="27">
                  <c:v>24.945</c:v>
                </c:pt>
                <c:pt idx="28">
                  <c:v>1.5</c:v>
                </c:pt>
                <c:pt idx="29">
                  <c:v>1.52</c:v>
                </c:pt>
                <c:pt idx="30">
                  <c:v>1.5149999999999999</c:v>
                </c:pt>
                <c:pt idx="31">
                  <c:v>13.24</c:v>
                </c:pt>
                <c:pt idx="32">
                  <c:v>1.431</c:v>
                </c:pt>
                <c:pt idx="33">
                  <c:v>7.7960000000000003</c:v>
                </c:pt>
                <c:pt idx="34">
                  <c:v>3.2410000000000001</c:v>
                </c:pt>
                <c:pt idx="35">
                  <c:v>1.488</c:v>
                </c:pt>
                <c:pt idx="36">
                  <c:v>1.5</c:v>
                </c:pt>
                <c:pt idx="37">
                  <c:v>39.372999999999998</c:v>
                </c:pt>
                <c:pt idx="38">
                  <c:v>5.1509999999999998</c:v>
                </c:pt>
                <c:pt idx="39">
                  <c:v>23.751000000000001</c:v>
                </c:pt>
                <c:pt idx="40">
                  <c:v>1.5129999999999999</c:v>
                </c:pt>
                <c:pt idx="41">
                  <c:v>1.4870000000000001</c:v>
                </c:pt>
                <c:pt idx="42">
                  <c:v>1.528</c:v>
                </c:pt>
                <c:pt idx="43">
                  <c:v>1.653</c:v>
                </c:pt>
                <c:pt idx="44">
                  <c:v>30.55</c:v>
                </c:pt>
                <c:pt idx="45">
                  <c:v>17.038</c:v>
                </c:pt>
                <c:pt idx="46">
                  <c:v>64.343999999999994</c:v>
                </c:pt>
                <c:pt idx="47">
                  <c:v>3.3969999999999998</c:v>
                </c:pt>
                <c:pt idx="48">
                  <c:v>1.532</c:v>
                </c:pt>
                <c:pt idx="49">
                  <c:v>3.3929999999999998</c:v>
                </c:pt>
                <c:pt idx="50">
                  <c:v>20.363</c:v>
                </c:pt>
                <c:pt idx="51">
                  <c:v>48.281999999999996</c:v>
                </c:pt>
                <c:pt idx="52">
                  <c:v>1.3819999999999999</c:v>
                </c:pt>
                <c:pt idx="53">
                  <c:v>1.389</c:v>
                </c:pt>
                <c:pt idx="54">
                  <c:v>1.389</c:v>
                </c:pt>
                <c:pt idx="55">
                  <c:v>1.4419999999999999</c:v>
                </c:pt>
                <c:pt idx="56">
                  <c:v>4.9189999999999996</c:v>
                </c:pt>
                <c:pt idx="57">
                  <c:v>19.346</c:v>
                </c:pt>
                <c:pt idx="58">
                  <c:v>1.5309999999999999</c:v>
                </c:pt>
                <c:pt idx="59">
                  <c:v>1.401</c:v>
                </c:pt>
                <c:pt idx="60">
                  <c:v>1.4239999999999999</c:v>
                </c:pt>
                <c:pt idx="61">
                  <c:v>1.54</c:v>
                </c:pt>
                <c:pt idx="62">
                  <c:v>3.1949999999999998</c:v>
                </c:pt>
                <c:pt idx="63">
                  <c:v>1.5309999999999999</c:v>
                </c:pt>
                <c:pt idx="64">
                  <c:v>8.9420000000000002</c:v>
                </c:pt>
                <c:pt idx="65">
                  <c:v>1.4550000000000001</c:v>
                </c:pt>
                <c:pt idx="66">
                  <c:v>1.419</c:v>
                </c:pt>
                <c:pt idx="67">
                  <c:v>1.4039999999999999</c:v>
                </c:pt>
                <c:pt idx="68">
                  <c:v>1.4179999999999999</c:v>
                </c:pt>
                <c:pt idx="69">
                  <c:v>19.797999999999998</c:v>
                </c:pt>
                <c:pt idx="70">
                  <c:v>5.6870000000000003</c:v>
                </c:pt>
                <c:pt idx="71">
                  <c:v>1.444</c:v>
                </c:pt>
                <c:pt idx="72">
                  <c:v>4.9109999999999996</c:v>
                </c:pt>
                <c:pt idx="73">
                  <c:v>1.4750000000000001</c:v>
                </c:pt>
                <c:pt idx="74">
                  <c:v>1.6439999999999999</c:v>
                </c:pt>
                <c:pt idx="75">
                  <c:v>1.623</c:v>
                </c:pt>
                <c:pt idx="76">
                  <c:v>3.3780000000000001</c:v>
                </c:pt>
                <c:pt idx="77">
                  <c:v>1.496</c:v>
                </c:pt>
                <c:pt idx="78">
                  <c:v>1.5149999999999999</c:v>
                </c:pt>
                <c:pt idx="79">
                  <c:v>3.0779999999999998</c:v>
                </c:pt>
                <c:pt idx="80">
                  <c:v>1.4450000000000001</c:v>
                </c:pt>
                <c:pt idx="81">
                  <c:v>1.6240000000000001</c:v>
                </c:pt>
                <c:pt idx="82">
                  <c:v>1.6339999999999999</c:v>
                </c:pt>
                <c:pt idx="83">
                  <c:v>5.2640000000000002</c:v>
                </c:pt>
                <c:pt idx="84">
                  <c:v>7.9029999999999996</c:v>
                </c:pt>
                <c:pt idx="85">
                  <c:v>7.8769999999999998</c:v>
                </c:pt>
                <c:pt idx="86">
                  <c:v>1.4530000000000001</c:v>
                </c:pt>
                <c:pt idx="87">
                  <c:v>1.46</c:v>
                </c:pt>
                <c:pt idx="88">
                  <c:v>1.448</c:v>
                </c:pt>
                <c:pt idx="89">
                  <c:v>9.5359999999999996</c:v>
                </c:pt>
                <c:pt idx="90">
                  <c:v>5.1459999999999999</c:v>
                </c:pt>
                <c:pt idx="91">
                  <c:v>5.8559999999999999</c:v>
                </c:pt>
                <c:pt idx="92">
                  <c:v>1.4630000000000001</c:v>
                </c:pt>
                <c:pt idx="93">
                  <c:v>1.448</c:v>
                </c:pt>
                <c:pt idx="94">
                  <c:v>1.502</c:v>
                </c:pt>
                <c:pt idx="95">
                  <c:v>3.2650000000000001</c:v>
                </c:pt>
                <c:pt idx="96">
                  <c:v>1.4670000000000001</c:v>
                </c:pt>
                <c:pt idx="97">
                  <c:v>1.4710000000000001</c:v>
                </c:pt>
                <c:pt idx="98">
                  <c:v>1.488</c:v>
                </c:pt>
                <c:pt idx="99">
                  <c:v>1.506</c:v>
                </c:pt>
                <c:pt idx="100">
                  <c:v>10.629</c:v>
                </c:pt>
                <c:pt idx="101">
                  <c:v>11.124000000000001</c:v>
                </c:pt>
                <c:pt idx="102">
                  <c:v>1.484</c:v>
                </c:pt>
                <c:pt idx="103">
                  <c:v>1.502</c:v>
                </c:pt>
                <c:pt idx="104">
                  <c:v>1.51</c:v>
                </c:pt>
                <c:pt idx="105">
                  <c:v>3.4630000000000001</c:v>
                </c:pt>
                <c:pt idx="106">
                  <c:v>3.4020000000000001</c:v>
                </c:pt>
                <c:pt idx="107">
                  <c:v>1.421</c:v>
                </c:pt>
                <c:pt idx="108">
                  <c:v>3.431</c:v>
                </c:pt>
                <c:pt idx="109">
                  <c:v>1.4870000000000001</c:v>
                </c:pt>
                <c:pt idx="110">
                  <c:v>1.4930000000000001</c:v>
                </c:pt>
                <c:pt idx="111">
                  <c:v>1.5049999999999999</c:v>
                </c:pt>
                <c:pt idx="112">
                  <c:v>5.2690000000000001</c:v>
                </c:pt>
                <c:pt idx="113">
                  <c:v>16.295000000000002</c:v>
                </c:pt>
                <c:pt idx="114">
                  <c:v>1.4259999999999999</c:v>
                </c:pt>
                <c:pt idx="115">
                  <c:v>3.5110000000000001</c:v>
                </c:pt>
                <c:pt idx="116">
                  <c:v>1.4139999999999999</c:v>
                </c:pt>
                <c:pt idx="117">
                  <c:v>1.413</c:v>
                </c:pt>
                <c:pt idx="118">
                  <c:v>1.4219999999999999</c:v>
                </c:pt>
                <c:pt idx="119">
                  <c:v>3.1949999999999998</c:v>
                </c:pt>
                <c:pt idx="120">
                  <c:v>1.47</c:v>
                </c:pt>
                <c:pt idx="121">
                  <c:v>3.2210000000000001</c:v>
                </c:pt>
                <c:pt idx="122">
                  <c:v>8.9809999999999999</c:v>
                </c:pt>
                <c:pt idx="123">
                  <c:v>1.4590000000000001</c:v>
                </c:pt>
                <c:pt idx="124">
                  <c:v>1.496</c:v>
                </c:pt>
                <c:pt idx="125">
                  <c:v>1.49</c:v>
                </c:pt>
                <c:pt idx="126">
                  <c:v>3.3159999999999998</c:v>
                </c:pt>
                <c:pt idx="127">
                  <c:v>3.2970000000000002</c:v>
                </c:pt>
                <c:pt idx="128">
                  <c:v>3.2829999999999999</c:v>
                </c:pt>
                <c:pt idx="129">
                  <c:v>1.474</c:v>
                </c:pt>
                <c:pt idx="130">
                  <c:v>1.4370000000000001</c:v>
                </c:pt>
                <c:pt idx="131">
                  <c:v>1.452</c:v>
                </c:pt>
                <c:pt idx="132">
                  <c:v>3.355</c:v>
                </c:pt>
                <c:pt idx="133">
                  <c:v>9.4890000000000008</c:v>
                </c:pt>
                <c:pt idx="134">
                  <c:v>3.395</c:v>
                </c:pt>
                <c:pt idx="135">
                  <c:v>1.4610000000000001</c:v>
                </c:pt>
                <c:pt idx="136">
                  <c:v>1.4450000000000001</c:v>
                </c:pt>
                <c:pt idx="137">
                  <c:v>1.4730000000000001</c:v>
                </c:pt>
                <c:pt idx="138">
                  <c:v>1.548</c:v>
                </c:pt>
                <c:pt idx="139">
                  <c:v>3.3050000000000002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0A-465B-B73B-5518BE14E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577696"/>
        <c:axId val="1692810688"/>
        <c:axId val="452736512"/>
      </c:area3DChart>
      <c:catAx>
        <c:axId val="1318577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t" anchorCtr="0"/>
          <a:lstStyle/>
          <a:p>
            <a:pPr>
              <a:defRPr sz="9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810688"/>
        <c:crosses val="autoZero"/>
        <c:auto val="1"/>
        <c:lblAlgn val="ctr"/>
        <c:lblOffset val="100"/>
        <c:noMultiLvlLbl val="0"/>
      </c:catAx>
      <c:valAx>
        <c:axId val="1692810688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577696"/>
        <c:crosses val="autoZero"/>
        <c:crossBetween val="midCat"/>
        <c:majorUnit val="10"/>
      </c:valAx>
      <c:serAx>
        <c:axId val="45273651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FFFFF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810688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7">
            <a:extLst>
              <a:ext uri="{FF2B5EF4-FFF2-40B4-BE49-F238E27FC236}">
                <a16:creationId xmlns:a16="http://schemas.microsoft.com/office/drawing/2014/main" id="{6D9F846D-2CFB-BC42-A87F-3BBAB1736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31887" y="10659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8408BE6-8E91-914D-8FB2-836E9E3F52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24725" y="8686801"/>
            <a:ext cx="5409296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indent="0" algn="l"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053A4A9A-59E9-FE4E-8C48-82287B8CFB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661475" y="118832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6B0810-FC62-EE4E-BF04-55F4B7654175}" type="datetime8">
              <a:rPr lang="en-US" smtClean="0"/>
              <a:pPr/>
              <a:t>10/5/2023 2:24 PM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ECC6F94-A19F-3C4E-B299-330922AF66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39568" y="8685214"/>
            <a:ext cx="793708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231887" y="10659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684213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224725" y="8686801"/>
            <a:ext cx="5409296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indent="0" algn="l">
              <a:defRPr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661475" y="118832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6B0810-FC62-EE4E-BF04-55F4B7654175}" type="datetime8">
              <a:rPr lang="en-US" smtClean="0"/>
              <a:pPr/>
              <a:t>10/5/2023 2:24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107052"/>
            <a:ext cx="5486400" cy="43511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839568" y="8685214"/>
            <a:ext cx="793708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10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1050" b="0" i="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2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0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ea typeface="Segoe UI" pitchFamily="34" charset="0"/>
              </a:rPr>
              <a:t>© Advanced Micro Devices, Inc. All rights reserved. Confidential – Not for distribution.</a:t>
            </a:r>
            <a:endParaRPr lang="en-US" dirty="0">
              <a:ea typeface="Segoe U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5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3730752"/>
            <a:ext cx="9203375" cy="1285186"/>
          </a:xfrm>
          <a:noFill/>
        </p:spPr>
        <p:txBody>
          <a:bodyPr wrap="square" lIns="0" tIns="0" rIns="0" bIns="0" anchor="b" anchorCtr="0">
            <a:no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1" y="1004191"/>
            <a:ext cx="2654754" cy="63269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C8DF7-52E5-4ABA-86DD-8FD6C136A4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5416296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4999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62425"/>
            <a:ext cx="4158362" cy="861774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856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/Featur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091FAC0-2210-AA45-95A9-B6A72152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28700"/>
            <a:ext cx="6259511" cy="9144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B0D8E2-424A-CE45-AD48-F95CCAF113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38801" y="2299447"/>
            <a:ext cx="6259511" cy="349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293688" y="1043675"/>
            <a:ext cx="5040311" cy="474008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23914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648" userDrawn="1">
          <p15:clr>
            <a:srgbClr val="5ACBF0"/>
          </p15:clr>
        </p15:guide>
        <p15:guide id="8" orient="horz" pos="3648" userDrawn="1">
          <p15:clr>
            <a:srgbClr val="5ACBF0"/>
          </p15:clr>
        </p15:guide>
        <p15:guide id="10" pos="3720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52" userDrawn="1">
          <p15:clr>
            <a:srgbClr val="A4A3A4"/>
          </p15:clr>
        </p15:guide>
        <p15:guide id="14" orient="horz" pos="1440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0049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955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and drop your photo here</a:t>
            </a:r>
            <a:br>
              <a:rPr lang="en-US" dirty="0"/>
            </a:br>
            <a:r>
              <a:rPr lang="en-US" dirty="0"/>
              <a:t>or click or tap icon below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852B-EA48-4DA0-85C5-B2B1A907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6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1139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FBC-A5FE-4949-90A0-2C7AE294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122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 userDrawn="1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139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F91C1-B794-4B3E-A261-364FE4771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7671E-2E0A-4489-899C-1D6A3B3522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94322E-67FD-4731-91FC-9B5B2B3A5F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968B98-448E-47A5-B9E2-F68A957DA8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61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9AF88B-94B0-4951-950E-0E65325729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1DFDCCC0-C216-43D7-9899-005148CAC5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561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41B3CC-F651-426F-BDBF-9505DCD7F9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8001" y="2029778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321F9A-F25D-4EEF-BA80-BFBD772AA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8000" y="2617284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324DA3D-8837-4E90-8B42-BC383F017C2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0" y="2951013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2C5B4-0CEA-48E6-9BA2-F8B9CA5B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48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12" userDrawn="1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842" userDrawn="1">
          <p15:clr>
            <a:srgbClr val="5ACBF0"/>
          </p15:clr>
        </p15:guide>
        <p15:guide id="11" orient="horz" pos="127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3A818-AA31-4BF6-A4C4-C805CCA29124}"/>
              </a:ext>
            </a:extLst>
          </p:cNvPr>
          <p:cNvSpPr/>
          <p:nvPr userDrawn="1"/>
        </p:nvSpPr>
        <p:spPr>
          <a:xfrm>
            <a:off x="588387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B003B0A-786C-4C57-B303-7A366B39C7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217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2E2-057A-4B53-8F31-B05DF77524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555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D58E01-097F-41EB-809A-E7059986FF1B}"/>
              </a:ext>
            </a:extLst>
          </p:cNvPr>
          <p:cNvSpPr/>
          <p:nvPr userDrawn="1"/>
        </p:nvSpPr>
        <p:spPr bwMode="auto">
          <a:xfrm>
            <a:off x="588387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16555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EE3E95-B158-4C86-84DF-A9A13E023DB6}"/>
              </a:ext>
            </a:extLst>
          </p:cNvPr>
          <p:cNvSpPr/>
          <p:nvPr userDrawn="1"/>
        </p:nvSpPr>
        <p:spPr>
          <a:xfrm>
            <a:off x="4359071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1E2461-F046-4629-B68B-D8EE0ED76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87239" y="3898077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76B0EA-9AD2-41EB-ADA3-35F181847420}"/>
              </a:ext>
            </a:extLst>
          </p:cNvPr>
          <p:cNvSpPr/>
          <p:nvPr userDrawn="1"/>
        </p:nvSpPr>
        <p:spPr bwMode="auto">
          <a:xfrm>
            <a:off x="4359071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D6B7E8-8355-48AE-AA16-7F356A160B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587239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0F26A8-11EC-43E1-8523-7B0228D9735B}"/>
              </a:ext>
            </a:extLst>
          </p:cNvPr>
          <p:cNvSpPr/>
          <p:nvPr userDrawn="1"/>
        </p:nvSpPr>
        <p:spPr>
          <a:xfrm>
            <a:off x="8129756" y="1355289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08E5BD0-8E67-461B-B922-64413A6BE1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924" y="3892110"/>
            <a:ext cx="3017520" cy="15986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17C328-65EC-49F9-96BC-655F5BDAE853}"/>
              </a:ext>
            </a:extLst>
          </p:cNvPr>
          <p:cNvSpPr/>
          <p:nvPr userDrawn="1"/>
        </p:nvSpPr>
        <p:spPr bwMode="auto">
          <a:xfrm>
            <a:off x="8129756" y="1995370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E0EE21D-2571-4587-82C6-AF23D68068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8357924" y="2160718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714D4-57F9-4476-BAC0-86F4ED06D1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381" y="5812349"/>
            <a:ext cx="11015231" cy="4878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/>
            </a:lvl1pPr>
            <a:lvl2pPr marL="0" indent="0" algn="ctr">
              <a:buNone/>
              <a:defRPr sz="2800"/>
            </a:lvl2pPr>
            <a:lvl3pPr marL="0" indent="0" algn="ctr">
              <a:buNone/>
              <a:defRPr sz="2800"/>
            </a:lvl3pPr>
            <a:lvl4pPr marL="0" indent="0" algn="ctr">
              <a:buNone/>
              <a:defRPr sz="2800"/>
            </a:lvl4pPr>
            <a:lvl5pPr marL="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2B82D46-6BE4-4842-99AA-5D585A8411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5901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921C6F5-BAE0-41B0-A919-ABDAF35DAD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2925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/>
            </a:lvl1pPr>
            <a:lvl2pPr marL="0" indent="0" algn="ctr">
              <a:buNone/>
              <a:defRPr sz="1800" b="1"/>
            </a:lvl2pPr>
            <a:lvl3pPr marL="0" indent="0" algn="ctr">
              <a:buNone/>
              <a:defRPr sz="1800" b="1"/>
            </a:lvl3pPr>
            <a:lvl4pPr marL="0" indent="0" algn="ctr">
              <a:buNone/>
              <a:defRPr sz="1800" b="1"/>
            </a:lvl4pPr>
            <a:lvl5pPr marL="0" indent="0" algn="ctr">
              <a:buNone/>
              <a:defRPr sz="1800" b="1"/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91994A-3654-4C3E-A312-4B73609F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05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82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9770F-45CE-4505-A3E9-DB20388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357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856" userDrawn="1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139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re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09B8F0-E785-4993-A9CA-BE8D371B2F1C}"/>
              </a:ext>
            </a:extLst>
          </p:cNvPr>
          <p:cNvSpPr/>
          <p:nvPr userDrawn="1"/>
        </p:nvSpPr>
        <p:spPr bwMode="auto">
          <a:xfrm>
            <a:off x="72575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082FB-3119-4714-B0C0-D572EC975527}"/>
              </a:ext>
            </a:extLst>
          </p:cNvPr>
          <p:cNvSpPr/>
          <p:nvPr userDrawn="1"/>
        </p:nvSpPr>
        <p:spPr bwMode="auto">
          <a:xfrm>
            <a:off x="58826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20223-B6E5-4A3F-B38B-BD07D5D65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65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C7966-C4D7-49C0-B78C-2335EC912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44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3DD438-6A23-4472-B641-263CA368D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044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76077-CE80-43B8-9EE5-625D9EBF3AFE}"/>
              </a:ext>
            </a:extLst>
          </p:cNvPr>
          <p:cNvSpPr/>
          <p:nvPr userDrawn="1"/>
        </p:nvSpPr>
        <p:spPr bwMode="auto">
          <a:xfrm>
            <a:off x="588263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A6B61-EF71-4B61-BCE3-366255FDF1EC}"/>
              </a:ext>
            </a:extLst>
          </p:cNvPr>
          <p:cNvSpPr/>
          <p:nvPr userDrawn="1"/>
        </p:nvSpPr>
        <p:spPr bwMode="auto">
          <a:xfrm>
            <a:off x="725755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0B7D3AE-CE8F-4AFB-89D1-7B9F5309D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657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CF9214B-A0AA-4B6C-B28E-D4EBC5ADE4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443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4CC4422-DCB4-43AA-AAD9-BCD5D2AA4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0444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805574-3B72-481E-A744-EA088066496F}"/>
              </a:ext>
            </a:extLst>
          </p:cNvPr>
          <p:cNvSpPr/>
          <p:nvPr userDrawn="1"/>
        </p:nvSpPr>
        <p:spPr bwMode="auto">
          <a:xfrm>
            <a:off x="4493592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8D822-4AF5-4132-A5BC-447AFB46D9A1}"/>
              </a:ext>
            </a:extLst>
          </p:cNvPr>
          <p:cNvSpPr/>
          <p:nvPr userDrawn="1"/>
        </p:nvSpPr>
        <p:spPr bwMode="auto">
          <a:xfrm>
            <a:off x="4356100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85CB766-3BA7-4C6E-981C-12B89BBC0E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494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844DE8E-38F4-4A62-9864-CF5DC11D8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8280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D1DCB16E-3178-4977-908B-DCB9D5BE6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8281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33F72-DCBA-4AB2-B21A-B550376D8C87}"/>
              </a:ext>
            </a:extLst>
          </p:cNvPr>
          <p:cNvSpPr/>
          <p:nvPr userDrawn="1"/>
        </p:nvSpPr>
        <p:spPr bwMode="auto">
          <a:xfrm>
            <a:off x="4502417" y="38989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59E61-6078-44AA-A8F7-193579B7AE28}"/>
              </a:ext>
            </a:extLst>
          </p:cNvPr>
          <p:cNvSpPr/>
          <p:nvPr userDrawn="1"/>
        </p:nvSpPr>
        <p:spPr bwMode="auto">
          <a:xfrm>
            <a:off x="4364925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4A82533-F2BF-4E0A-BA3B-0430252D75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4319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A0E84D-D831-421C-9A30-9491AAAF8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105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CDABBF1-093E-49D4-A19B-3B8452612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7106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BA965-A892-4051-B1FD-FD4306CA19AF}"/>
              </a:ext>
            </a:extLst>
          </p:cNvPr>
          <p:cNvSpPr/>
          <p:nvPr userDrawn="1"/>
        </p:nvSpPr>
        <p:spPr bwMode="auto">
          <a:xfrm>
            <a:off x="8275905" y="1714500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BE5E53-DE80-4281-9FEC-7ACDD1067819}"/>
              </a:ext>
            </a:extLst>
          </p:cNvPr>
          <p:cNvSpPr/>
          <p:nvPr userDrawn="1"/>
        </p:nvSpPr>
        <p:spPr bwMode="auto">
          <a:xfrm>
            <a:off x="813841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C1E6F08-6F2F-4B8B-9D87-C030E94DF1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80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06001F-6138-4D6F-A243-7FFE1D81CC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4059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7841B3D9-6CC3-427F-B428-8C3FDE4BE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059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1224F9-6A4C-4C65-8E42-6E3D85470B57}"/>
              </a:ext>
            </a:extLst>
          </p:cNvPr>
          <p:cNvSpPr/>
          <p:nvPr userDrawn="1"/>
        </p:nvSpPr>
        <p:spPr bwMode="auto">
          <a:xfrm>
            <a:off x="8270254" y="3895725"/>
            <a:ext cx="3333483" cy="198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903A56-607B-4490-BE1F-86412530286F}"/>
              </a:ext>
            </a:extLst>
          </p:cNvPr>
          <p:cNvSpPr/>
          <p:nvPr userDrawn="1"/>
        </p:nvSpPr>
        <p:spPr bwMode="auto">
          <a:xfrm>
            <a:off x="8132762" y="3895725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E7C2246-8982-4ECB-88AC-EB1C473C2B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72156" y="4037914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709DFA2F-B194-435C-9191-8090148D15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34942" y="4126196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6A57C42-7CBF-4742-80C3-46C15991F8E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4943" y="4824844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E6D12-E7E5-4852-90CA-46E41D3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365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702" userDrawn="1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071" userDrawn="1">
          <p15:clr>
            <a:srgbClr val="5ACBF0"/>
          </p15:clr>
        </p15:guide>
        <p15:guide id="11" orient="horz" pos="245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87336"/>
            <a:ext cx="5510213" cy="104644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F9816-E4E3-3E43-A0E6-62AA2BBA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tIns="720000" bIns="1005840" anchor="t" anchorCtr="0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&amp; drop a</a:t>
            </a:r>
            <a:br>
              <a:rPr lang="en-US" dirty="0"/>
            </a:br>
            <a:r>
              <a:rPr lang="en-US" dirty="0"/>
              <a:t>screenshot here</a:t>
            </a:r>
            <a:br>
              <a:rPr lang="en-US" dirty="0"/>
            </a:br>
            <a:r>
              <a:rPr lang="en-US" dirty="0"/>
              <a:t>or click or tap icon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633176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31029"/>
            <a:ext cx="3468956" cy="861774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8200" y="2131028"/>
            <a:ext cx="6959092" cy="3980641"/>
          </a:xfrm>
        </p:spPr>
        <p:txBody>
          <a:bodyPr>
            <a:normAutofit/>
          </a:bodyPr>
          <a:lstStyle>
            <a:lvl1pPr marL="320040" indent="-320040">
              <a:spcAft>
                <a:spcPts val="1200"/>
              </a:spcAft>
              <a:buFont typeface="+mj-lt"/>
              <a:buAutoNum type="arabicPeriod"/>
              <a:defRPr sz="2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1842902"/>
            <a:ext cx="3477325" cy="0"/>
          </a:xfrm>
          <a:prstGeom prst="line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842902"/>
            <a:ext cx="6961188" cy="0"/>
          </a:xfrm>
          <a:prstGeom prst="line">
            <a:avLst/>
          </a:prstGeom>
          <a:ln w="635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935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29" orient="horz" pos="1320" userDrawn="1">
          <p15:clr>
            <a:srgbClr val="5ACBF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7"/>
            <a:ext cx="3182027" cy="5683249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7"/>
            <a:ext cx="6667500" cy="5683251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264940"/>
            <a:ext cx="0" cy="2059178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2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5802"/>
            <a:ext cx="6037460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756301"/>
            <a:ext cx="603746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F794C-0039-734A-9A67-0890BA2F7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2977" y="3207401"/>
            <a:ext cx="2479346" cy="5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 userDrawn="1">
          <p15:clr>
            <a:srgbClr val="5ACBF0"/>
          </p15:clr>
        </p15:guide>
        <p15:guide id="4" orient="horz" pos="2364" userDrawn="1">
          <p15:clr>
            <a:srgbClr val="5ACBF0"/>
          </p15:clr>
        </p15:guide>
        <p15:guide id="5" pos="3840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CF5DA9-7F0B-974A-BDA7-C8F89F527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6232" y="2847538"/>
            <a:ext cx="4879537" cy="1162923"/>
          </a:xfrm>
          <a:prstGeom prst="rect">
            <a:avLst/>
          </a:prstGeom>
        </p:spPr>
      </p:pic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7313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7313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tabLst>
                <a:tab pos="2627313" algn="l"/>
              </a:tabLs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&gt;&gt; </a:t>
            </a:r>
            <a:fld id="{626C978B-826E-438C-909A-E9C381D3FF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0" y="0"/>
            <a:ext cx="3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1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199" y="3730752"/>
            <a:ext cx="9203375" cy="1285186"/>
          </a:xfrm>
          <a:noFill/>
        </p:spPr>
        <p:txBody>
          <a:bodyPr wrap="square" lIns="0" tIns="0" rIns="0" bIns="0" anchor="b" anchorCtr="0">
            <a:no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C8DF7-52E5-4ABA-86DD-8FD6C136A4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5416296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3ED066-9C2C-E04B-82A8-4B91E064F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1" y="1004191"/>
            <a:ext cx="2654754" cy="6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836927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88" userDrawn="1">
          <p15:clr>
            <a:srgbClr val="5ACBF0"/>
          </p15:clr>
        </p15:guide>
        <p15:guide id="6" orient="horz" pos="1080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82D644-6452-D04E-ACC8-AE775B9DB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857994" y="0"/>
            <a:ext cx="5334006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87336"/>
            <a:ext cx="5510213" cy="104644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BDC0C-A045-7D4C-BC73-7EE593BA76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00" y="585787"/>
            <a:ext cx="1227766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3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83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836927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592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88" userDrawn="1">
          <p15:clr>
            <a:srgbClr val="5ACBF0"/>
          </p15:clr>
        </p15:guide>
        <p15:guide id="6" orient="horz" pos="108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4870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888" userDrawn="1">
          <p15:clr>
            <a:srgbClr val="5ACBF0"/>
          </p15:clr>
        </p15:guide>
        <p15:guide id="3" orient="horz" pos="1080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4038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8" userDrawn="1">
          <p15:clr>
            <a:srgbClr val="5ACBF0"/>
          </p15:clr>
        </p15:guide>
        <p15:guide id="4" pos="3659">
          <p15:clr>
            <a:srgbClr val="5ACBF0"/>
          </p15:clr>
        </p15:guide>
        <p15:guide id="5" pos="4021">
          <p15:clr>
            <a:srgbClr val="5ACBF0"/>
          </p15:clr>
        </p15:guide>
        <p15:guide id="6" orient="horz" pos="1080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9D8600-6232-EB42-9B16-FE5606C9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710BA9-0DC0-4BFB-82CF-4F93C55DE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9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5F674C-7305-447F-8F35-DBBE34412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572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54773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8" userDrawn="1">
          <p15:clr>
            <a:srgbClr val="5ACBF0"/>
          </p15:clr>
        </p15:guide>
        <p15:guide id="4" pos="3659">
          <p15:clr>
            <a:srgbClr val="5ACBF0"/>
          </p15:clr>
        </p15:guide>
        <p15:guide id="5" pos="4021">
          <p15:clr>
            <a:srgbClr val="5ACBF0"/>
          </p15:clr>
        </p15:guide>
        <p15:guide id="6" orient="horz" pos="1080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1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888" userDrawn="1">
          <p15:clr>
            <a:srgbClr val="5ACBF0"/>
          </p15:clr>
        </p15:guide>
        <p15:guide id="29" orient="horz" pos="1080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C41AE-0083-2A44-9A00-206CEB6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8"/>
            <a:ext cx="11018520" cy="492443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2439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1992">
          <p15:clr>
            <a:srgbClr val="5ACBF0"/>
          </p15:clr>
        </p15:guide>
        <p15:guide id="29" orient="horz" pos="232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20C4-3302-EB45-B6C3-8D7D3B54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60B0B7-8257-AF44-8E50-C5EF88BB38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AA7D2A-D3F3-C443-BEAB-AE463EB697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59974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6696E-F9FD-7A41-B239-56C925CA5E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1123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7BFD11-A5C7-534B-95DE-708BA59C34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62271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A2493A-DA9A-774E-B698-381E87F302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63419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F155F2-1A5E-D049-B799-7F26550827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64568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D300ED-46DE-8D44-B42F-D72A4BD1D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65716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9F3EBB-786F-7A42-B92F-72211CA921F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6865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BA676D0-34EC-3646-AC3D-071EB3DD9D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68013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DFD9C1-E635-1B46-BC21-4D5D3069E7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69161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CF35C45-D347-D645-8CD2-6E3D2088C4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070310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9475B80-6F15-0744-AB11-132AC7CF9AF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8826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65AC22-FEB4-6245-8825-006D3BD5EEC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59974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CA5DEB6-0C05-E64B-93D0-2DC0A025A0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1123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846680-CCD1-9948-9632-5B8197B7DFF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62271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79D992-3FCF-A34A-88A0-8A2A68C972E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63419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996246-3D80-2E4F-B8C7-B5C201E603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564568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B08E9CE-2FBC-A34F-A25C-316E2F2AFB5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65716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B30B13-3B8F-8940-A799-8867F379BBF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766865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C27ED1D-2D58-0F4E-AF78-B5F5237C75C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68013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EBE182-B741-BC49-B664-B0A622BFEA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69161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6A9CF0-7A7F-AE48-971A-01E1283DC0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1070310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E48212A-DC2D-8A4E-948F-CED552226B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58826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7EC4B1-AFA8-B84C-9D6B-CFC26A34777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159974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1B8F6-CB16-8A47-93D6-22C9BD6E792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261123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647A9E-3E39-5245-986A-31E2F83C941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362271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43DD5E-95E4-004B-A652-3964101490F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63419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324A395-E051-B041-98A7-F038983D90B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4568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EB23B-20D2-E04A-8B4F-F25763669F4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65716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176A914-34CF-6A48-A1B5-7978B2CF9C7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766865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427-E17B-B24E-AB8E-2626C72238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868013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6B660E-74F0-6749-933B-EBBB3DC15E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969161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0E9B2C-54F5-7247-8B0A-8ECF84CB3E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 bwMode="gray">
          <a:xfrm>
            <a:off x="1070310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E232AB-8B15-254B-A855-7F8837E250D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 bwMode="gray">
          <a:xfrm>
            <a:off x="58826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A9C15B7-B0C8-6F44-8D00-8A2A4EEBF91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 bwMode="gray">
          <a:xfrm>
            <a:off x="159974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55E00E5-0C32-114B-9C71-A210C35FD8A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gray">
          <a:xfrm>
            <a:off x="261123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BCE8B7-2363-754D-8DCC-BBD1A812A66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362271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D5E7E1-6C4A-D24E-B423-731BCB2FED8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463419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994E403-A4F2-D143-8694-FFDDED83B56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 bwMode="gray">
          <a:xfrm>
            <a:off x="564568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D66CA9-613E-E649-873E-15770AF3796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 bwMode="gray">
          <a:xfrm>
            <a:off x="665716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1F31EBB-82CA-0B47-90B9-623F7BEA7BC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 bwMode="gray">
          <a:xfrm>
            <a:off x="766865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3354D4A-7AE4-3249-979C-EF717F4169E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 bwMode="gray">
          <a:xfrm>
            <a:off x="868013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798148F-325B-8847-998F-D6695555F7A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 bwMode="gray">
          <a:xfrm>
            <a:off x="969161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C062AA-6E9F-F148-A650-D892DEAD4D5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 bwMode="gray">
          <a:xfrm>
            <a:off x="1070310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736B318-56FF-BD45-BE51-B4F02187BA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 bwMode="gray">
          <a:xfrm>
            <a:off x="58826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74F5D0-313C-9C4E-A76E-837FA8B341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159974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1B6CBD-7E6A-E64A-8901-48FC6B628F8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261123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1345C8D-49CF-D74B-BBBF-1ABB0F2BC7E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362271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431BFC-6034-2D48-B40D-D214B5BA49E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463419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E881A0D-AB0E-1544-945D-AFD48D4CD2F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564568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64F7E33-6DCA-DF42-BB2E-C8EC136C0AA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665716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F5EF-AD62-294A-AE53-AD62F4600B0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 bwMode="gray">
          <a:xfrm>
            <a:off x="766865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DEFD37-0863-F949-AA96-5F73CC3B271A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 bwMode="gray">
          <a:xfrm>
            <a:off x="868013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7F81ABC-5057-6D45-AD46-29A54A126114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 bwMode="gray">
          <a:xfrm>
            <a:off x="969161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866A0A0-C971-6B47-A279-161DD8E70EEB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 bwMode="gray">
          <a:xfrm>
            <a:off x="1070310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</p:spTree>
    <p:extLst>
      <p:ext uri="{BB962C8B-B14F-4D97-AF65-F5344CB8AC3E}">
        <p14:creationId xmlns:p14="http://schemas.microsoft.com/office/powerpoint/2010/main" val="31449728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62425"/>
            <a:ext cx="4158362" cy="861774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423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8" orient="horz" pos="2208" userDrawn="1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/Featur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091FAC0-2210-AA45-95A9-B6A72152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28700"/>
            <a:ext cx="6259511" cy="9144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B0D8E2-424A-CE45-AD48-F95CCAF113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38801" y="2299447"/>
            <a:ext cx="6259511" cy="349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293688" y="1043675"/>
            <a:ext cx="5040311" cy="474008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219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648">
          <p15:clr>
            <a:srgbClr val="5ACBF0"/>
          </p15:clr>
        </p15:guide>
        <p15:guide id="8" orient="horz" pos="3648">
          <p15:clr>
            <a:srgbClr val="5ACBF0"/>
          </p15:clr>
        </p15:guide>
        <p15:guide id="10" pos="3720">
          <p15:clr>
            <a:srgbClr val="C35EA4"/>
          </p15:clr>
        </p15:guide>
        <p15:guide id="11" pos="2993">
          <p15:clr>
            <a:srgbClr val="5ACBF0"/>
          </p15:clr>
        </p15:guide>
        <p15:guide id="12" pos="3552">
          <p15:clr>
            <a:srgbClr val="A4A3A4"/>
          </p15:clr>
        </p15:guide>
        <p15:guide id="14" orient="horz" pos="14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198"/>
            <a:ext cx="1101852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888" userDrawn="1">
          <p15:clr>
            <a:srgbClr val="5ACBF0"/>
          </p15:clr>
        </p15:guide>
        <p15:guide id="3" orient="horz" pos="1080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50229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43417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486399"/>
            <a:ext cx="5367528" cy="7826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1822077"/>
            <a:ext cx="5367528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vert="horz" wrap="square" lIns="0" tIns="720000" rIns="0" bIns="1188720" rtlCol="0" anchor="t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and drop your photo here</a:t>
            </a:r>
            <a:br>
              <a:rPr lang="en-US" dirty="0"/>
            </a:br>
            <a:r>
              <a:rPr lang="en-US" dirty="0"/>
              <a:t>or click or tap icon below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852B-EA48-4DA0-85C5-B2B1A907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376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1139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486400"/>
            <a:ext cx="3475037" cy="78263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1815353"/>
            <a:ext cx="3474720" cy="347472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720000" rIns="0" bIns="100584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2FBC-A5FE-4949-90A0-2C7AE294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632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456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139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F91C1-B794-4B3E-A261-364FE4771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7671E-2E0A-4489-899C-1D6A3B3522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194322E-67FD-4731-91FC-9B5B2B3A5F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968B98-448E-47A5-B9E2-F68A957DA8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6101" y="2024063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9AF88B-94B0-4951-950E-0E65325729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611569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1DFDCCC0-C216-43D7-9899-005148CAC5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56100" y="2945298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841B3CC-F651-426F-BDBF-9505DCD7F9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8001" y="2029778"/>
            <a:ext cx="3475037" cy="30777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2000" b="1"/>
            </a:lvl2pPr>
            <a:lvl3pPr marL="0" indent="0">
              <a:buNone/>
              <a:defRPr sz="2000" b="1"/>
            </a:lvl3pPr>
            <a:lvl4pPr marL="0" indent="0">
              <a:buNone/>
              <a:defRPr sz="2000" b="1"/>
            </a:lvl4pPr>
            <a:lvl5pPr marL="0" indent="0">
              <a:buNone/>
              <a:defRPr sz="2000" b="1"/>
            </a:lvl5pPr>
          </a:lstStyle>
          <a:p>
            <a:pPr lvl="0"/>
            <a:r>
              <a:rPr lang="en-US" dirty="0"/>
              <a:t>Click to edit heading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321F9A-F25D-4EEF-BA80-BFBD772AA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8000" y="2617284"/>
            <a:ext cx="479619" cy="54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/>
            </a:lvl1pPr>
            <a:lvl2pPr marL="0" indent="0">
              <a:buNone/>
              <a:defRPr sz="100"/>
            </a:lvl2pPr>
            <a:lvl3pPr marL="0" indent="0">
              <a:buNone/>
              <a:defRPr sz="100"/>
            </a:lvl3pPr>
            <a:lvl4pPr marL="0" indent="0">
              <a:buNone/>
              <a:defRPr sz="100"/>
            </a:lvl4pPr>
            <a:lvl5pPr marL="0" indent="0">
              <a:buNone/>
              <a:defRPr sz="100"/>
            </a:lvl5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7324DA3D-8837-4E90-8B42-BC383F017C2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0" y="2951013"/>
            <a:ext cx="3475037" cy="278875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2C5B4-0CEA-48E6-9BA2-F8B9CA5B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0714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12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842">
          <p15:clr>
            <a:srgbClr val="5ACBF0"/>
          </p15:clr>
        </p15:guide>
        <p15:guide id="11" orient="horz" pos="1272" userDrawn="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3A818-AA31-4BF6-A4C4-C805CCA29124}"/>
              </a:ext>
            </a:extLst>
          </p:cNvPr>
          <p:cNvSpPr/>
          <p:nvPr userDrawn="1"/>
        </p:nvSpPr>
        <p:spPr>
          <a:xfrm>
            <a:off x="588387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B003B0A-786C-4C57-B303-7A366B39C7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217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2E2-057A-4B53-8F31-B05DF77524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555" y="3898077"/>
            <a:ext cx="3017520" cy="1598666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D58E01-097F-41EB-809A-E7059986FF1B}"/>
              </a:ext>
            </a:extLst>
          </p:cNvPr>
          <p:cNvSpPr/>
          <p:nvPr userDrawn="1"/>
        </p:nvSpPr>
        <p:spPr bwMode="auto">
          <a:xfrm>
            <a:off x="588387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16555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EE3E95-B158-4C86-84DF-A9A13E023DB6}"/>
              </a:ext>
            </a:extLst>
          </p:cNvPr>
          <p:cNvSpPr/>
          <p:nvPr userDrawn="1"/>
        </p:nvSpPr>
        <p:spPr>
          <a:xfrm>
            <a:off x="4359071" y="1361256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21E2461-F046-4629-B68B-D8EE0ED76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87239" y="3898077"/>
            <a:ext cx="3017520" cy="1598666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76B0EA-9AD2-41EB-ADA3-35F181847420}"/>
              </a:ext>
            </a:extLst>
          </p:cNvPr>
          <p:cNvSpPr/>
          <p:nvPr userDrawn="1"/>
        </p:nvSpPr>
        <p:spPr bwMode="auto">
          <a:xfrm>
            <a:off x="4359071" y="2001337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D6B7E8-8355-48AE-AA16-7F356A160B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587239" y="2166685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0F26A8-11EC-43E1-8523-7B0228D9735B}"/>
              </a:ext>
            </a:extLst>
          </p:cNvPr>
          <p:cNvSpPr/>
          <p:nvPr userDrawn="1"/>
        </p:nvSpPr>
        <p:spPr>
          <a:xfrm>
            <a:off x="8129756" y="1355289"/>
            <a:ext cx="3473857" cy="4297680"/>
          </a:xfrm>
          <a:prstGeom prst="rect">
            <a:avLst/>
          </a:prstGeom>
          <a:solidFill>
            <a:srgbClr val="19181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08E5BD0-8E67-461B-B922-64413A6BE1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57924" y="3892110"/>
            <a:ext cx="3017520" cy="1598666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17C328-65EC-49F9-96BC-655F5BDAE853}"/>
              </a:ext>
            </a:extLst>
          </p:cNvPr>
          <p:cNvSpPr/>
          <p:nvPr userDrawn="1"/>
        </p:nvSpPr>
        <p:spPr bwMode="auto">
          <a:xfrm>
            <a:off x="8129756" y="1995370"/>
            <a:ext cx="3473857" cy="1737360"/>
          </a:xfrm>
          <a:prstGeom prst="rect">
            <a:avLst/>
          </a:prstGeom>
          <a:gradFill flip="none" rotWithShape="1">
            <a:gsLst>
              <a:gs pos="100000">
                <a:srgbClr val="8D8C95">
                  <a:alpha val="2745"/>
                </a:srgbClr>
              </a:gs>
              <a:gs pos="0">
                <a:srgbClr val="8D8C95">
                  <a:alpha val="12941"/>
                </a:srgbClr>
              </a:gs>
            </a:gsLst>
            <a:lin ang="16200000" scaled="1"/>
            <a:tileRect/>
          </a:gradFill>
          <a:ln w="635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E0EE21D-2571-4587-82C6-AF23D68068E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8357924" y="2160718"/>
            <a:ext cx="3017520" cy="1394729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18000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714D4-57F9-4476-BAC0-86F4ED06D1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381" y="5812349"/>
            <a:ext cx="11015231" cy="4878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/>
            </a:lvl1pPr>
            <a:lvl2pPr marL="0" indent="0" algn="ctr">
              <a:buNone/>
              <a:defRPr sz="2800"/>
            </a:lvl2pPr>
            <a:lvl3pPr marL="0" indent="0" algn="ctr">
              <a:buNone/>
              <a:defRPr sz="2800"/>
            </a:lvl3pPr>
            <a:lvl4pPr marL="0" indent="0" algn="ctr">
              <a:buNone/>
              <a:defRPr sz="2800"/>
            </a:lvl4pPr>
            <a:lvl5pPr marL="0" indent="0" algn="ctr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2B82D46-6BE4-4842-99AA-5D585A8411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5901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921C6F5-BAE0-41B0-A919-ABDAF35DAD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2925" y="1304926"/>
            <a:ext cx="3473857" cy="690444"/>
          </a:xfrm>
          <a:solidFill>
            <a:srgbClr val="242428"/>
          </a:solidFill>
        </p:spPr>
        <p:txBody>
          <a:bodyPr lIns="72000" tIns="72000" rIns="72000" bIns="72000" anchor="ctr" anchorCtr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91994A-3654-4C3E-A312-4B73609F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44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82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543640"/>
            <a:ext cx="2532888" cy="17253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1815353"/>
            <a:ext cx="2532888" cy="2532888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lIns="0" tIns="36000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9770F-45CE-4505-A3E9-DB20388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42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85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139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re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09B8F0-E785-4993-A9CA-BE8D371B2F1C}"/>
              </a:ext>
            </a:extLst>
          </p:cNvPr>
          <p:cNvSpPr/>
          <p:nvPr userDrawn="1"/>
        </p:nvSpPr>
        <p:spPr bwMode="auto">
          <a:xfrm>
            <a:off x="725755" y="17145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082FB-3119-4714-B0C0-D572EC975527}"/>
              </a:ext>
            </a:extLst>
          </p:cNvPr>
          <p:cNvSpPr/>
          <p:nvPr userDrawn="1"/>
        </p:nvSpPr>
        <p:spPr bwMode="auto">
          <a:xfrm>
            <a:off x="58826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20223-B6E5-4A3F-B38B-BD07D5D65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65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C7966-C4D7-49C0-B78C-2335EC912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44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3DD438-6A23-4472-B641-263CA368D7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044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76077-CE80-43B8-9EE5-625D9EBF3AFE}"/>
              </a:ext>
            </a:extLst>
          </p:cNvPr>
          <p:cNvSpPr/>
          <p:nvPr userDrawn="1"/>
        </p:nvSpPr>
        <p:spPr bwMode="auto">
          <a:xfrm>
            <a:off x="588263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4A6B61-EF71-4B61-BCE3-366255FDF1EC}"/>
              </a:ext>
            </a:extLst>
          </p:cNvPr>
          <p:cNvSpPr/>
          <p:nvPr userDrawn="1"/>
        </p:nvSpPr>
        <p:spPr bwMode="auto">
          <a:xfrm>
            <a:off x="725755" y="38989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0B7D3AE-CE8F-4AFB-89D1-7B9F5309D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657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CF9214B-A0AA-4B6C-B28E-D4EBC5ADE4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443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4CC4422-DCB4-43AA-AAD9-BCD5D2AA4B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0444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805574-3B72-481E-A744-EA088066496F}"/>
              </a:ext>
            </a:extLst>
          </p:cNvPr>
          <p:cNvSpPr/>
          <p:nvPr userDrawn="1"/>
        </p:nvSpPr>
        <p:spPr bwMode="auto">
          <a:xfrm>
            <a:off x="4493592" y="17145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8D822-4AF5-4132-A5BC-447AFB46D9A1}"/>
              </a:ext>
            </a:extLst>
          </p:cNvPr>
          <p:cNvSpPr/>
          <p:nvPr userDrawn="1"/>
        </p:nvSpPr>
        <p:spPr bwMode="auto">
          <a:xfrm>
            <a:off x="4356100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85CB766-3BA7-4C6E-981C-12B89BBC0E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494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844DE8E-38F4-4A62-9864-CF5DC11D85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8280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D1DCB16E-3178-4977-908B-DCB9D5BE6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8281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33F72-DCBA-4AB2-B21A-B550376D8C87}"/>
              </a:ext>
            </a:extLst>
          </p:cNvPr>
          <p:cNvSpPr/>
          <p:nvPr userDrawn="1"/>
        </p:nvSpPr>
        <p:spPr bwMode="auto">
          <a:xfrm>
            <a:off x="4502417" y="38989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59E61-6078-44AA-A8F7-193579B7AE28}"/>
              </a:ext>
            </a:extLst>
          </p:cNvPr>
          <p:cNvSpPr/>
          <p:nvPr userDrawn="1"/>
        </p:nvSpPr>
        <p:spPr bwMode="auto">
          <a:xfrm>
            <a:off x="4364925" y="38989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4A82533-F2BF-4E0A-BA3B-0430252D75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4319" y="40410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A0E84D-D831-421C-9A30-9491AAAF8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105" y="41293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CDABBF1-093E-49D4-A19B-3B8452612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7106" y="48280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BA965-A892-4051-B1FD-FD4306CA19AF}"/>
              </a:ext>
            </a:extLst>
          </p:cNvPr>
          <p:cNvSpPr/>
          <p:nvPr userDrawn="1"/>
        </p:nvSpPr>
        <p:spPr bwMode="auto">
          <a:xfrm>
            <a:off x="8275905" y="1714500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BE5E53-DE80-4281-9FEC-7ACDD1067819}"/>
              </a:ext>
            </a:extLst>
          </p:cNvPr>
          <p:cNvSpPr/>
          <p:nvPr userDrawn="1"/>
        </p:nvSpPr>
        <p:spPr bwMode="auto">
          <a:xfrm>
            <a:off x="8138413" y="1714500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C1E6F08-6F2F-4B8B-9D87-C030E94DF1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807" y="1856689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06001F-6138-4D6F-A243-7FFE1D81CC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40593" y="1944971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7841B3D9-6CC3-427F-B428-8C3FDE4BE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0594" y="2643619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1224F9-6A4C-4C65-8E42-6E3D85470B57}"/>
              </a:ext>
            </a:extLst>
          </p:cNvPr>
          <p:cNvSpPr/>
          <p:nvPr userDrawn="1"/>
        </p:nvSpPr>
        <p:spPr bwMode="auto">
          <a:xfrm>
            <a:off x="8270254" y="3895725"/>
            <a:ext cx="3333483" cy="1981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903A56-607B-4490-BE1F-86412530286F}"/>
              </a:ext>
            </a:extLst>
          </p:cNvPr>
          <p:cNvSpPr/>
          <p:nvPr userDrawn="1"/>
        </p:nvSpPr>
        <p:spPr bwMode="auto">
          <a:xfrm>
            <a:off x="8132762" y="3895725"/>
            <a:ext cx="137492" cy="1981200"/>
          </a:xfrm>
          <a:prstGeom prst="rect">
            <a:avLst/>
          </a:prstGeom>
          <a:pattFill prst="wdUpDiag">
            <a:fgClr>
              <a:schemeClr val="bg2">
                <a:lumMod val="50000"/>
              </a:schemeClr>
            </a:fgClr>
            <a:bgClr>
              <a:schemeClr val="bg2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E7C2246-8982-4ECB-88AC-EB1C473C2B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72156" y="4037914"/>
            <a:ext cx="425773" cy="677108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None/>
              <a:defRPr sz="4400" b="1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709DFA2F-B194-435C-9191-8090148D15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34942" y="4126196"/>
            <a:ext cx="2593370" cy="595027"/>
          </a:xfrm>
        </p:spPr>
        <p:txBody>
          <a:bodyPr/>
          <a:lstStyle>
            <a:lvl1pPr marL="0" indent="0">
              <a:buNone/>
              <a:defRPr lang="en-US" sz="1600" b="1" dirty="0" smtClean="0">
                <a:solidFill>
                  <a:schemeClr val="tx1"/>
                </a:solidFill>
              </a:defRPr>
            </a:lvl1pPr>
            <a:lvl2pPr marL="0" indent="0">
              <a:buNone/>
              <a:defRPr lang="en-GB" sz="1600" b="1" dirty="0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</a:lstStyle>
          <a:p>
            <a:pPr lvl="0"/>
            <a:r>
              <a:rPr lang="en-US" dirty="0"/>
              <a:t>Click to add heading</a:t>
            </a:r>
            <a:endParaRPr lang="en-GB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6A57C42-7CBF-4742-80C3-46C15991F8E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4943" y="4824844"/>
            <a:ext cx="2593370" cy="968261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2pPr>
            <a:lvl3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3pPr>
            <a:lvl4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4pPr>
            <a:lvl5pPr marL="0" indent="0">
              <a:lnSpc>
                <a:spcPct val="130000"/>
              </a:lnSpc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E6D12-E7E5-4852-90CA-46E41D32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837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702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1071">
          <p15:clr>
            <a:srgbClr val="5ACBF0"/>
          </p15:clr>
        </p15:guide>
        <p15:guide id="11" orient="horz" pos="245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</p:spPr>
        <p:txBody>
          <a:bodyPr tIns="720000" bIns="1005840" anchor="t" anchorCtr="0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&amp; drop a</a:t>
            </a:r>
            <a:br>
              <a:rPr lang="en-US" dirty="0"/>
            </a:br>
            <a:r>
              <a:rPr lang="en-US" dirty="0"/>
              <a:t>screenshot here</a:t>
            </a:r>
            <a:br>
              <a:rPr lang="en-US" dirty="0"/>
            </a:br>
            <a:r>
              <a:rPr lang="en-US" dirty="0"/>
              <a:t>or click or tap icon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898059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31029"/>
            <a:ext cx="3468956" cy="861774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131028"/>
            <a:ext cx="6961188" cy="3980641"/>
          </a:xfrm>
        </p:spPr>
        <p:txBody>
          <a:bodyPr>
            <a:normAutofit/>
          </a:bodyPr>
          <a:lstStyle>
            <a:lvl1pPr marL="320040" indent="-320040">
              <a:spcAft>
                <a:spcPts val="1200"/>
              </a:spcAft>
              <a:buFont typeface="+mj-lt"/>
              <a:buAutoNum type="arabicPeriod"/>
              <a:defRPr sz="20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1842902"/>
            <a:ext cx="3477325" cy="0"/>
          </a:xfrm>
          <a:prstGeom prst="line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842902"/>
            <a:ext cx="6961188" cy="0"/>
          </a:xfrm>
          <a:prstGeom prst="line">
            <a:avLst/>
          </a:prstGeom>
          <a:ln w="635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293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453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8" userDrawn="1">
          <p15:clr>
            <a:srgbClr val="5ACBF0"/>
          </p15:clr>
        </p15:guide>
        <p15:guide id="4" pos="3659" userDrawn="1">
          <p15:clr>
            <a:srgbClr val="5ACBF0"/>
          </p15:clr>
        </p15:guide>
        <p15:guide id="5" pos="4021" userDrawn="1">
          <p15:clr>
            <a:srgbClr val="5ACBF0"/>
          </p15:clr>
        </p15:guide>
        <p15:guide id="6" orient="horz" pos="1080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7"/>
            <a:ext cx="3182027" cy="5683249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7"/>
            <a:ext cx="6667500" cy="5683251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264940"/>
            <a:ext cx="0" cy="2059178"/>
          </a:xfrm>
          <a:prstGeom prst="line">
            <a:avLst/>
          </a:prstGeom>
          <a:ln w="63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3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5802"/>
            <a:ext cx="6037460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756301"/>
            <a:ext cx="603746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264C2-173F-CC47-9A0F-0F38BFA6AB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2977" y="3207401"/>
            <a:ext cx="2479346" cy="5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872">
          <p15:clr>
            <a:srgbClr val="5ACBF0"/>
          </p15:clr>
        </p15:guide>
        <p15:guide id="4" orient="horz" pos="2364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002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888" userDrawn="1">
          <p15:clr>
            <a:srgbClr val="5ACBF0"/>
          </p15:clr>
        </p15:guide>
        <p15:guide id="29" orient="horz" pos="1080" userDrawn="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43334FAC-11C2-4DB4-8249-171553FC7893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2EF15-430C-A84B-9A5E-863425F35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6232" y="2847538"/>
            <a:ext cx="4879537" cy="116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57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6EDC-60A3-83D7-E673-249246F0C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06DA8-1993-F377-A293-22C3E0F92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5A7BB-2E41-721F-483A-8EB40E03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8D78-82F8-6261-D5D2-544D5131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76C06-9B79-99B6-DB08-56B03161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574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DF8C-1322-ADE1-154D-38921EF5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687D-37F1-FA29-1415-18FC8EF92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1C42-0BBB-6C8C-D291-CB91840C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D7B6-56E1-E0D8-621F-0E8E2B3C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8430D-D0F7-B3B5-390F-09A2DDD8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20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DEC3-D91D-9ADF-3B28-02189E91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15B11-1E10-1A99-0C9A-5DE3E6729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EAF3D-C945-E494-902F-C532C719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F3FE9-7DA5-FAB7-0B80-89139BBF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65C54-79A5-AF0F-CF99-63430C52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078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600B-2C78-1997-05B7-53926FD2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371F7-1DAA-58E4-AD09-B92CCB572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529A4-3CB0-4D63-A33F-985094DE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19D55-FAAC-E2F4-B4C1-0379525C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D37F8-9606-49A4-FC4A-A7C64203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4599F-F459-DF9D-F32E-DC7CF144D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40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E4B6-EC03-A7D4-21D2-89180A8C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888D8-AEAF-690C-DFEC-514BBED1C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7A5D2-64E5-DD0C-9A26-977D5F20D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1BE4A-541A-E32F-4B6C-29FCB5F3F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483A9-1F61-860C-F0B3-9D6FC76E9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190EE-FEE8-0DC4-6F93-F1DA0101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1958D-5BC1-52E3-3EFD-97293107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3ACF0-6BE2-F8F5-3559-F10F5C74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326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E148-F645-E250-22F3-D566A7A3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DC915-0E99-7013-7978-5182A2DE6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1F1EC-C61D-2E2D-2C1C-B800DD9B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FBEDC-0938-0A8E-5619-49A60F64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9D8600-6232-EB42-9B16-FE5606C9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1790"/>
            <a:ext cx="11018520" cy="43088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710BA9-0DC0-4BFB-82CF-4F93C55DE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9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5F674C-7305-447F-8F35-DBBE34412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5720" y="1434370"/>
            <a:ext cx="5209890" cy="483184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8" userDrawn="1">
          <p15:clr>
            <a:srgbClr val="5ACBF0"/>
          </p15:clr>
        </p15:guide>
        <p15:guide id="4" pos="3659" userDrawn="1">
          <p15:clr>
            <a:srgbClr val="5ACBF0"/>
          </p15:clr>
        </p15:guide>
        <p15:guide id="5" pos="4021" userDrawn="1">
          <p15:clr>
            <a:srgbClr val="5ACBF0"/>
          </p15:clr>
        </p15:guide>
        <p15:guide id="6" orient="horz" pos="1080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FFB7B-F0AF-4D44-4B69-B8DE0363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9EADB-3327-E93C-4094-62DAC4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A611C-74FF-E0B9-AF0C-3A4C2CE6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788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E374-4BCE-1AF8-631E-228E3237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6ACF2-6808-0E19-7CE9-18824DB5C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B952B-ED9D-9EB4-21D6-A64C323DA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7D1AD-EE25-99A1-93E1-CE8338F5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50C97-B907-BAFB-D4E7-7AF64437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ECFA9-D2ED-F5C0-04A4-436CD6BC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435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CA67-3FCB-A11C-1128-7BEE599B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AE346-BDDE-6665-A767-85D5A1295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0AC7F-4731-2E22-5BC9-933C5E1B7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2A440-28D6-EADE-6610-67E8052F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BF69E-F718-B3EA-6F3E-9C66E1D0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985E1-BC9F-D766-4B64-EAC6AA45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31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40D0-C383-CC78-F72C-AE8B2C60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DC64F-1F94-ED12-8D7F-776E16CE6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D460E-A52D-AE37-5702-670ACBFA3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40C8B-6ED3-2139-4DD6-20A11627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A5C1-52FB-B231-8295-D546FECA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661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74D232-EA0F-D875-37A7-82DE27C1E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26547-A5EF-F8CF-CB62-16F63342D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40AA-47F7-64CA-D63C-0C4842A0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84D03-BBF4-EA07-60B7-609855FB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607AD-F96C-096B-DC22-97356DD2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0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08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C41AE-0083-2A44-9A00-206CEB6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8"/>
            <a:ext cx="11018520" cy="492443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1992" userDrawn="1">
          <p15:clr>
            <a:srgbClr val="5ACBF0"/>
          </p15:clr>
        </p15:guide>
        <p15:guide id="29" orient="horz" pos="232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20C4-3302-EB45-B6C3-8D7D3B54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60B0B7-8257-AF44-8E50-C5EF88BB38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826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AA7D2A-D3F3-C443-BEAB-AE463EB697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59974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6696E-F9FD-7A41-B239-56C925CA5E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1123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7BFD11-A5C7-534B-95DE-708BA59C34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62271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A2493A-DA9A-774E-B698-381E87F302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63419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F155F2-1A5E-D049-B799-7F26550827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645683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D300ED-46DE-8D44-B42F-D72A4BD1D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65716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9F3EBB-786F-7A42-B92F-72211CA921F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68651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BA676D0-34EC-3646-AC3D-071EB3DD9D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680135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DFD9C1-E635-1B46-BC21-4D5D3069E7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691619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CF35C45-D347-D645-8CD2-6E3D2088C4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0703107" y="150800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9475B80-6F15-0744-AB11-132AC7CF9AF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8826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65AC22-FEB4-6245-8825-006D3BD5EEC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59974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CA5DEB6-0C05-E64B-93D0-2DC0A025A0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1123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846680-CCD1-9948-9632-5B8197B7DFF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62271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79D992-3FCF-A34A-88A0-8A2A68C972E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63419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996246-3D80-2E4F-B8C7-B5C201E603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5645683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B08E9CE-2FBC-A34F-A25C-316E2F2AFB5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65716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B30B13-3B8F-8940-A799-8867F379BBF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7668651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C27ED1D-2D58-0F4E-AF78-B5F5237C75C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680135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EBE182-B741-BC49-B664-B0A622BFEA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691619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2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6A9CF0-7A7F-AE48-971A-01E1283DC04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10703107" y="246191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E48212A-DC2D-8A4E-948F-CED552226B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58826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7EC4B1-AFA8-B84C-9D6B-CFC26A34777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159974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4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1B8F6-CB16-8A47-93D6-22C9BD6E792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261123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647A9E-3E39-5245-986A-31E2F83C941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362271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43DD5E-95E4-004B-A652-3964101490F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63419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324A395-E051-B041-98A7-F038983D90B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45683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EB23B-20D2-E04A-8B4F-F25763669F4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65716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176A914-34CF-6A48-A1B5-7978B2CF9C7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7668651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427-E17B-B24E-AB8E-2626C72238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8680135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6B660E-74F0-6749-933B-EBBB3DC15E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9691619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0E9B2C-54F5-7247-8B0A-8ECF84CB3EC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 bwMode="gray">
          <a:xfrm>
            <a:off x="10703107" y="341582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E232AB-8B15-254B-A855-7F8837E250D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 bwMode="gray">
          <a:xfrm>
            <a:off x="58826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5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A9C15B7-B0C8-6F44-8D00-8A2A4EEBF91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 bwMode="gray">
          <a:xfrm>
            <a:off x="159974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55E00E5-0C32-114B-9C71-A210C35FD8A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 bwMode="gray">
          <a:xfrm>
            <a:off x="261123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BCE8B7-2363-754D-8DCC-BBD1A812A66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362271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D5E7E1-6C4A-D24E-B423-731BCB2FED8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463419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994E403-A4F2-D143-8694-FFDDED83B56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 bwMode="gray">
          <a:xfrm>
            <a:off x="5645683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D66CA9-613E-E649-873E-15770AF3796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 bwMode="gray">
          <a:xfrm>
            <a:off x="665716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1F31EBB-82CA-0B47-90B9-623F7BEA7BC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 bwMode="gray">
          <a:xfrm>
            <a:off x="7668651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3354D4A-7AE4-3249-979C-EF717F4169E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 bwMode="gray">
          <a:xfrm>
            <a:off x="8680135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798148F-325B-8847-998F-D6695555F7A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 bwMode="gray">
          <a:xfrm>
            <a:off x="9691619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C062AA-6E9F-F148-A650-D892DEAD4D5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 bwMode="gray">
          <a:xfrm>
            <a:off x="10703107" y="436973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6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736B318-56FF-BD45-BE51-B4F02187BA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 bwMode="gray">
          <a:xfrm>
            <a:off x="58826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74F5D0-313C-9C4E-A76E-837FA8B341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159974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1B6CBD-7E6A-E64A-8901-48FC6B628F8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261123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1345C8D-49CF-D74B-BBBF-1ABB0F2BC7E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362271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431BFC-6034-2D48-B40D-D214B5BA49E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463419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E881A0D-AB0E-1544-945D-AFD48D4CD2F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5645683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64F7E33-6DCA-DF42-BB2E-C8EC136C0AA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665716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86F5EF-AD62-294A-AE53-AD62F4600B0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 bwMode="gray">
          <a:xfrm>
            <a:off x="7668651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DEFD37-0863-F949-AA96-5F73CC3B271A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 bwMode="gray">
          <a:xfrm>
            <a:off x="8680135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7F81ABC-5057-6D45-AD46-29A54A126114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 bwMode="gray">
          <a:xfrm>
            <a:off x="9691619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  <p:sp>
        <p:nvSpPr>
          <p:cNvPr id="7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866A0A0-C971-6B47-A279-161DD8E70EEB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 bwMode="gray">
          <a:xfrm>
            <a:off x="10703107" y="5323643"/>
            <a:ext cx="906233" cy="852256"/>
          </a:xfrm>
          <a:pattFill prst="wdUpDiag">
            <a:fgClr>
              <a:schemeClr val="accent1">
                <a:lumMod val="50000"/>
              </a:schemeClr>
            </a:fgClr>
            <a:bgClr>
              <a:schemeClr val="tx2">
                <a:lumMod val="50000"/>
              </a:schemeClr>
            </a:bgClr>
          </a:pattFill>
          <a:ln w="1270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91440" tIns="91440" rIns="91440" bIns="9144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 b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Drop Image</a:t>
            </a:r>
          </a:p>
        </p:txBody>
      </p:sp>
    </p:spTree>
    <p:extLst>
      <p:ext uri="{BB962C8B-B14F-4D97-AF65-F5344CB8AC3E}">
        <p14:creationId xmlns:p14="http://schemas.microsoft.com/office/powerpoint/2010/main" val="26065288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9179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48307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548C20C-E4BC-8642-84C1-11BE8A0136B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466" y="6561727"/>
            <a:ext cx="645078" cy="1537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6B11974-843F-5942-BA9E-97ADE41C9A58}"/>
              </a:ext>
            </a:extLst>
          </p:cNvPr>
          <p:cNvSpPr txBox="1"/>
          <p:nvPr userDrawn="1"/>
        </p:nvSpPr>
        <p:spPr>
          <a:xfrm>
            <a:off x="196319" y="6553364"/>
            <a:ext cx="114454" cy="190581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algn="r">
              <a:defRPr/>
            </a:pPr>
            <a:fld id="{B50A2252-0B00-49D0-9A28-2F5CCECF09D1}" type="slidenum">
              <a:rPr lang="en-US" sz="700" kern="1200" cap="none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700" kern="1200" cap="none" spc="1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7A066-5679-7640-9C08-54559BF7A6BC}"/>
              </a:ext>
            </a:extLst>
          </p:cNvPr>
          <p:cNvSpPr txBox="1"/>
          <p:nvPr userDrawn="1"/>
        </p:nvSpPr>
        <p:spPr>
          <a:xfrm>
            <a:off x="444516" y="6543252"/>
            <a:ext cx="26930" cy="198276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spc="10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</a:p>
        </p:txBody>
      </p:sp>
      <p:sp>
        <p:nvSpPr>
          <p:cNvPr id="50" name="Rectangle 49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31FF5E37-9042-4844-B9BE-993B8146017C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hl">
            <a:extLst>
              <a:ext uri="{FF2B5EF4-FFF2-40B4-BE49-F238E27FC236}">
                <a16:creationId xmlns:a16="http://schemas.microsoft.com/office/drawing/2014/main" id="{A444ED71-AD28-40CE-8E9B-7D529A57CDA3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fl">
            <a:extLst>
              <a:ext uri="{FF2B5EF4-FFF2-40B4-BE49-F238E27FC236}">
                <a16:creationId xmlns:a16="http://schemas.microsoft.com/office/drawing/2014/main" id="{43E5A9FB-C01D-46CE-8F35-6EA9268859D0}"/>
              </a:ext>
            </a:extLst>
          </p:cNvPr>
          <p:cNvSpPr txBox="1"/>
          <p:nvPr userDrawn="1"/>
        </p:nvSpPr>
        <p:spPr>
          <a:xfrm>
            <a:off x="0" y="6520180"/>
            <a:ext cx="121920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20" r:id="rId1"/>
    <p:sldLayoutId id="2147484833" r:id="rId2"/>
    <p:sldLayoutId id="2147484710" r:id="rId3"/>
    <p:sldLayoutId id="2147484240" r:id="rId4"/>
    <p:sldLayoutId id="2147484736" r:id="rId5"/>
    <p:sldLayoutId id="2147484474" r:id="rId6"/>
    <p:sldLayoutId id="2147484639" r:id="rId7"/>
    <p:sldLayoutId id="2147484603" r:id="rId8"/>
    <p:sldLayoutId id="2147484919" r:id="rId9"/>
    <p:sldLayoutId id="2147484751" r:id="rId10"/>
    <p:sldLayoutId id="2147484914" r:id="rId11"/>
    <p:sldLayoutId id="2147484835" r:id="rId12"/>
    <p:sldLayoutId id="2147484836" r:id="rId13"/>
    <p:sldLayoutId id="2147484837" r:id="rId14"/>
    <p:sldLayoutId id="2147484838" r:id="rId15"/>
    <p:sldLayoutId id="2147484923" r:id="rId16"/>
    <p:sldLayoutId id="2147484925" r:id="rId17"/>
    <p:sldLayoutId id="2147484839" r:id="rId18"/>
    <p:sldLayoutId id="2147484922" r:id="rId19"/>
    <p:sldLayoutId id="2147484783" r:id="rId20"/>
    <p:sldLayoutId id="2147484784" r:id="rId21"/>
    <p:sldLayoutId id="2147484787" r:id="rId22"/>
    <p:sldLayoutId id="2147484249" r:id="rId23"/>
    <p:sldLayoutId id="2147484671" r:id="rId24"/>
    <p:sldLayoutId id="2147484299" r:id="rId25"/>
    <p:sldLayoutId id="2147484967" r:id="rId26"/>
    <p:sldLayoutId id="2147484968" r:id="rId27"/>
    <p:sldLayoutId id="2147484969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9179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48307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B11974-843F-5942-BA9E-97ADE41C9A58}"/>
              </a:ext>
            </a:extLst>
          </p:cNvPr>
          <p:cNvSpPr txBox="1"/>
          <p:nvPr userDrawn="1"/>
        </p:nvSpPr>
        <p:spPr>
          <a:xfrm>
            <a:off x="196319" y="6553364"/>
            <a:ext cx="114454" cy="190581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algn="r">
              <a:defRPr/>
            </a:pPr>
            <a:fld id="{B50A2252-0B00-49D0-9A28-2F5CCECF09D1}" type="slidenum">
              <a:rPr lang="en-US" sz="700" kern="1200" cap="none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700" kern="1200" cap="none" spc="1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7A066-5679-7640-9C08-54559BF7A6BC}"/>
              </a:ext>
            </a:extLst>
          </p:cNvPr>
          <p:cNvSpPr txBox="1"/>
          <p:nvPr userDrawn="1"/>
        </p:nvSpPr>
        <p:spPr>
          <a:xfrm>
            <a:off x="444516" y="6543252"/>
            <a:ext cx="26930" cy="198276"/>
          </a:xfrm>
          <a:prstGeom prst="rect">
            <a:avLst/>
          </a:prstGeom>
          <a:noFill/>
        </p:spPr>
        <p:txBody>
          <a:bodyPr wrap="none" lIns="0" tIns="41029" rIns="0" bIns="41029" rtlCol="0" anchor="ctr">
            <a:spAutoFit/>
          </a:bodyPr>
          <a:lstStyle/>
          <a:p>
            <a: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spc="10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</a:p>
        </p:txBody>
      </p:sp>
      <p:sp>
        <p:nvSpPr>
          <p:cNvPr id="50" name="Rectangle 49" descr="{&quot;templafy&quot;:{&quot;binding&quot;:&quot;{{Form.Footer}}&quot;,&quot;type&quot;:&quot;text&quot;}}">
            <a:extLst>
              <a:ext uri="{FF2B5EF4-FFF2-40B4-BE49-F238E27FC236}">
                <a16:creationId xmlns:a16="http://schemas.microsoft.com/office/drawing/2014/main" id="{31FF5E37-9042-4844-B9BE-993B8146017C}"/>
              </a:ext>
            </a:extLst>
          </p:cNvPr>
          <p:cNvSpPr/>
          <p:nvPr userDrawn="1"/>
        </p:nvSpPr>
        <p:spPr bwMode="auto">
          <a:xfrm>
            <a:off x="603380" y="6567862"/>
            <a:ext cx="9000000" cy="1611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75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7D7AC4D-9491-4E01-B00E-358B03A637B8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1410466" y="6561727"/>
            <a:ext cx="645078" cy="153740"/>
          </a:xfrm>
          <a:prstGeom prst="rect">
            <a:avLst/>
          </a:prstGeom>
        </p:spPr>
      </p:pic>
      <p:sp>
        <p:nvSpPr>
          <p:cNvPr id="5" name="hl">
            <a:extLst>
              <a:ext uri="{FF2B5EF4-FFF2-40B4-BE49-F238E27FC236}">
                <a16:creationId xmlns:a16="http://schemas.microsoft.com/office/drawing/2014/main" id="{AFF49551-1D66-45C6-A611-FBACD3192323}"/>
              </a:ext>
            </a:extLst>
          </p:cNvPr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endParaRPr lang="en-US" sz="1800" dirty="0" err="1">
              <a:solidFill>
                <a:schemeClr val="tx1"/>
              </a:solidFill>
            </a:endParaRPr>
          </a:p>
        </p:txBody>
      </p:sp>
      <p:sp>
        <p:nvSpPr>
          <p:cNvPr id="8" name="fl">
            <a:extLst>
              <a:ext uri="{FF2B5EF4-FFF2-40B4-BE49-F238E27FC236}">
                <a16:creationId xmlns:a16="http://schemas.microsoft.com/office/drawing/2014/main" id="{77DD0C1B-0A68-4F01-899D-BEBB1EB34507}"/>
              </a:ext>
            </a:extLst>
          </p:cNvPr>
          <p:cNvSpPr txBox="1"/>
          <p:nvPr userDrawn="1"/>
        </p:nvSpPr>
        <p:spPr>
          <a:xfrm>
            <a:off x="0" y="6520180"/>
            <a:ext cx="121920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endParaRPr lang="en-US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6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7" r:id="rId1"/>
    <p:sldLayoutId id="2147484928" r:id="rId2"/>
    <p:sldLayoutId id="2147484929" r:id="rId3"/>
    <p:sldLayoutId id="2147484930" r:id="rId4"/>
    <p:sldLayoutId id="2147484931" r:id="rId5"/>
    <p:sldLayoutId id="2147484932" r:id="rId6"/>
    <p:sldLayoutId id="2147484933" r:id="rId7"/>
    <p:sldLayoutId id="2147484934" r:id="rId8"/>
    <p:sldLayoutId id="2147484935" r:id="rId9"/>
    <p:sldLayoutId id="2147484936" r:id="rId10"/>
    <p:sldLayoutId id="2147484937" r:id="rId11"/>
    <p:sldLayoutId id="2147484938" r:id="rId12"/>
    <p:sldLayoutId id="2147484939" r:id="rId13"/>
    <p:sldLayoutId id="2147484940" r:id="rId14"/>
    <p:sldLayoutId id="2147484941" r:id="rId15"/>
    <p:sldLayoutId id="2147484942" r:id="rId16"/>
    <p:sldLayoutId id="2147484943" r:id="rId17"/>
    <p:sldLayoutId id="2147484944" r:id="rId18"/>
    <p:sldLayoutId id="2147484945" r:id="rId19"/>
    <p:sldLayoutId id="2147484946" r:id="rId20"/>
    <p:sldLayoutId id="2147484947" r:id="rId21"/>
    <p:sldLayoutId id="2147484948" r:id="rId22"/>
    <p:sldLayoutId id="2147484949" r:id="rId23"/>
    <p:sldLayoutId id="2147484950" r:id="rId24"/>
    <p:sldLayoutId id="214748495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tabLst/>
        <a:defRPr sz="11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4E862-0D11-AA4B-7564-8CC8E081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30CBB-5FE6-C1C6-9880-BD65FF721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E10A6-10FE-F5FE-614F-0B4C6D454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B2E8C-6CAA-87E9-2888-29D990E1B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DB840-99A3-08C3-8719-83A06AFA5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D72E-475F-4184-ABC6-FF5EEC51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8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5" r:id="rId1"/>
    <p:sldLayoutId id="2147484956" r:id="rId2"/>
    <p:sldLayoutId id="2147484957" r:id="rId3"/>
    <p:sldLayoutId id="2147484958" r:id="rId4"/>
    <p:sldLayoutId id="2147484959" r:id="rId5"/>
    <p:sldLayoutId id="2147484960" r:id="rId6"/>
    <p:sldLayoutId id="2147484961" r:id="rId7"/>
    <p:sldLayoutId id="2147484962" r:id="rId8"/>
    <p:sldLayoutId id="2147484963" r:id="rId9"/>
    <p:sldLayoutId id="2147484964" r:id="rId10"/>
    <p:sldLayoutId id="21474849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LOS-AI-Institute/MLCAD-2023-FPGA-Macro-Placement-Contest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5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7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.png"/><Relationship Id="rId11" Type="http://schemas.microsoft.com/office/2007/relationships/hdphoto" Target="../media/hdphoto6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7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.png"/><Relationship Id="rId11" Type="http://schemas.microsoft.com/office/2007/relationships/hdphoto" Target="../media/hdphoto6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7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.png"/><Relationship Id="rId11" Type="http://schemas.microsoft.com/office/2007/relationships/hdphoto" Target="../media/hdphoto6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7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.png"/><Relationship Id="rId11" Type="http://schemas.microsoft.com/office/2007/relationships/hdphoto" Target="../media/hdphoto6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8.png"/><Relationship Id="rId14" Type="http://schemas.microsoft.com/office/2007/relationships/hdphoto" Target="../media/hdphoto7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LOS-AI-Institute/MLCAD-2023-FPGA-Macro-Placement-Contest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LOS-AI-Institute/MLCAD-2023-FPGA-Macro-Placement-Contest/blob/main/Documentation/FAQ.md" TargetMode="External"/><Relationship Id="rId2" Type="http://schemas.openxmlformats.org/officeDocument/2006/relationships/hyperlink" Target="https://github.com/TILOS-AI-Institute/MLCAD-2023-FPGA-Macro-Placement-Contest/blob/main/Benchmark_Suite/Download_Benchmark_Suite.md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3379A1-CAC6-4EF9-B370-94433CB7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2956052"/>
            <a:ext cx="9193085" cy="663448"/>
          </a:xfrm>
        </p:spPr>
        <p:txBody>
          <a:bodyPr/>
          <a:lstStyle/>
          <a:p>
            <a:r>
              <a:rPr lang="en-US" dirty="0"/>
              <a:t>2023 MLCAD FPGA Macro Placement Contest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C9EC17-5E56-43D7-AC36-A2A73AD5B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899" y="4171696"/>
            <a:ext cx="5510213" cy="1846659"/>
          </a:xfrm>
        </p:spPr>
        <p:txBody>
          <a:bodyPr/>
          <a:lstStyle/>
          <a:p>
            <a:r>
              <a:rPr lang="en-US" dirty="0"/>
              <a:t>Ismail Bustany</a:t>
            </a:r>
          </a:p>
          <a:p>
            <a:endParaRPr lang="en-US" dirty="0"/>
          </a:p>
          <a:p>
            <a:r>
              <a:rPr lang="en-US" dirty="0"/>
              <a:t>Salt Lake City, Utah</a:t>
            </a:r>
          </a:p>
          <a:p>
            <a:endParaRPr lang="en-US" dirty="0"/>
          </a:p>
          <a:p>
            <a:r>
              <a:rPr lang="en-US" i="1" dirty="0"/>
              <a:t>09/13/2023</a:t>
            </a:r>
          </a:p>
          <a:p>
            <a:r>
              <a:rPr lang="en-US" i="1" dirty="0"/>
              <a:t>*Updated and shared on 10/06/2023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9E1C7-5C78-6F98-4F2B-1C2EEE8E7A86}"/>
              </a:ext>
            </a:extLst>
          </p:cNvPr>
          <p:cNvSpPr txBox="1"/>
          <p:nvPr/>
        </p:nvSpPr>
        <p:spPr>
          <a:xfrm>
            <a:off x="3608832" y="839399"/>
            <a:ext cx="8795726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accent1"/>
              </a:buClr>
              <a:buSzPct val="60000"/>
            </a:pPr>
            <a:r>
              <a:rPr lang="en-US" sz="3400" b="1" dirty="0">
                <a:latin typeface="Dubai Medium" panose="020B0603030403030204" pitchFamily="34" charset="-78"/>
                <a:ea typeface="Kigelia" panose="020B0502040204020203" pitchFamily="34" charset="0"/>
                <a:cs typeface="Dubai Medium" panose="020B0603030403030204" pitchFamily="34" charset="-78"/>
              </a:rPr>
              <a:t>In Collaboration with UCSD </a:t>
            </a:r>
          </a:p>
          <a:p>
            <a:pPr>
              <a:buClr>
                <a:schemeClr val="accent1"/>
              </a:buClr>
              <a:buSzPct val="60000"/>
            </a:pPr>
            <a:r>
              <a:rPr lang="en-US" sz="3400" dirty="0">
                <a:latin typeface="Dubai Medium" panose="020B0603030403030204" pitchFamily="34" charset="-78"/>
                <a:ea typeface="Kigelia" panose="020B0502040204020203" pitchFamily="34" charset="0"/>
                <a:cs typeface="Dubai Medium" panose="020B0603030403030204" pitchFamily="34" charset="-78"/>
              </a:rPr>
              <a:t>(</a:t>
            </a:r>
            <a:r>
              <a:rPr lang="en-US" sz="3400" b="1" dirty="0">
                <a:latin typeface="Dubai Medium" panose="020B0603030403030204" pitchFamily="34" charset="-78"/>
                <a:ea typeface="Kigelia" panose="020B0502040204020203" pitchFamily="34" charset="0"/>
                <a:cs typeface="Dubai Medium" panose="020B0603030403030204" pitchFamily="34" charset="-78"/>
              </a:rPr>
              <a:t>The </a:t>
            </a:r>
            <a:r>
              <a:rPr lang="en-US" sz="3400" b="1" dirty="0" err="1">
                <a:latin typeface="Dubai Medium" panose="020B0603030403030204" pitchFamily="34" charset="-78"/>
                <a:ea typeface="Kigelia" panose="020B0502040204020203" pitchFamily="34" charset="0"/>
                <a:cs typeface="Dubai Medium" panose="020B0603030403030204" pitchFamily="34" charset="-78"/>
              </a:rPr>
              <a:t>OpenROAD</a:t>
            </a:r>
            <a:r>
              <a:rPr lang="en-US" sz="3400" b="1" dirty="0">
                <a:latin typeface="Dubai Medium" panose="020B0603030403030204" pitchFamily="34" charset="-78"/>
                <a:ea typeface="Kigelia" panose="020B0502040204020203" pitchFamily="34" charset="0"/>
                <a:cs typeface="Dubai Medium" panose="020B0603030403030204" pitchFamily="34" charset="-78"/>
              </a:rPr>
              <a:t> Project </a:t>
            </a:r>
            <a:r>
              <a:rPr lang="en-US" sz="3400" dirty="0">
                <a:latin typeface="Dubai Medium" panose="020B0603030403030204" pitchFamily="34" charset="-78"/>
                <a:ea typeface="Kigelia" panose="020B0502040204020203" pitchFamily="34" charset="0"/>
                <a:cs typeface="Dubai Medium" panose="020B0603030403030204" pitchFamily="34" charset="-78"/>
              </a:rPr>
              <a:t>&amp;</a:t>
            </a:r>
            <a:r>
              <a:rPr lang="en-US" sz="3400" b="1" dirty="0">
                <a:latin typeface="Dubai Medium" panose="020B0603030403030204" pitchFamily="34" charset="-78"/>
                <a:ea typeface="Kigelia" panose="020B0502040204020203" pitchFamily="34" charset="0"/>
                <a:cs typeface="Dubai Medium" panose="020B0603030403030204" pitchFamily="34" charset="-78"/>
              </a:rPr>
              <a:t> TILOS AI Institute</a:t>
            </a:r>
            <a:r>
              <a:rPr lang="en-US" sz="3400" dirty="0">
                <a:latin typeface="Dubai Medium" panose="020B0603030403030204" pitchFamily="34" charset="-78"/>
                <a:ea typeface="Kigelia" panose="020B0502040204020203" pitchFamily="34" charset="0"/>
                <a:cs typeface="Dubai Medium" panose="020B0603030403030204" pitchFamily="34" charset="-78"/>
              </a:rPr>
              <a:t>)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327F-1461-6CA2-8B99-DF0B1557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4" y="219359"/>
            <a:ext cx="11797666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Sample Netlist Specifications – 38 Clocks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126D9E-64C9-4AB0-44D2-E28E1C14F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29256"/>
              </p:ext>
            </p:extLst>
          </p:nvPr>
        </p:nvGraphicFramePr>
        <p:xfrm>
          <a:off x="1817369" y="719955"/>
          <a:ext cx="8172451" cy="5876155"/>
        </p:xfrm>
        <a:graphic>
          <a:graphicData uri="http://schemas.openxmlformats.org/drawingml/2006/table">
            <a:tbl>
              <a:tblPr/>
              <a:tblGrid>
                <a:gridCol w="964727">
                  <a:extLst>
                    <a:ext uri="{9D8B030D-6E8A-4147-A177-3AD203B41FA5}">
                      <a16:colId xmlns:a16="http://schemas.microsoft.com/office/drawing/2014/main" val="829835387"/>
                    </a:ext>
                  </a:extLst>
                </a:gridCol>
                <a:gridCol w="502693">
                  <a:extLst>
                    <a:ext uri="{9D8B030D-6E8A-4147-A177-3AD203B41FA5}">
                      <a16:colId xmlns:a16="http://schemas.microsoft.com/office/drawing/2014/main" val="1664608693"/>
                    </a:ext>
                  </a:extLst>
                </a:gridCol>
                <a:gridCol w="369627">
                  <a:extLst>
                    <a:ext uri="{9D8B030D-6E8A-4147-A177-3AD203B41FA5}">
                      <a16:colId xmlns:a16="http://schemas.microsoft.com/office/drawing/2014/main" val="3087329113"/>
                    </a:ext>
                  </a:extLst>
                </a:gridCol>
                <a:gridCol w="654239">
                  <a:extLst>
                    <a:ext uri="{9D8B030D-6E8A-4147-A177-3AD203B41FA5}">
                      <a16:colId xmlns:a16="http://schemas.microsoft.com/office/drawing/2014/main" val="3842177030"/>
                    </a:ext>
                  </a:extLst>
                </a:gridCol>
                <a:gridCol w="476818">
                  <a:extLst>
                    <a:ext uri="{9D8B030D-6E8A-4147-A177-3AD203B41FA5}">
                      <a16:colId xmlns:a16="http://schemas.microsoft.com/office/drawing/2014/main" val="3507767388"/>
                    </a:ext>
                  </a:extLst>
                </a:gridCol>
                <a:gridCol w="473124">
                  <a:extLst>
                    <a:ext uri="{9D8B030D-6E8A-4147-A177-3AD203B41FA5}">
                      <a16:colId xmlns:a16="http://schemas.microsoft.com/office/drawing/2014/main" val="4270638541"/>
                    </a:ext>
                  </a:extLst>
                </a:gridCol>
                <a:gridCol w="620972">
                  <a:extLst>
                    <a:ext uri="{9D8B030D-6E8A-4147-A177-3AD203B41FA5}">
                      <a16:colId xmlns:a16="http://schemas.microsoft.com/office/drawing/2014/main" val="335076840"/>
                    </a:ext>
                  </a:extLst>
                </a:gridCol>
                <a:gridCol w="901890">
                  <a:extLst>
                    <a:ext uri="{9D8B030D-6E8A-4147-A177-3AD203B41FA5}">
                      <a16:colId xmlns:a16="http://schemas.microsoft.com/office/drawing/2014/main" val="467847431"/>
                    </a:ext>
                  </a:extLst>
                </a:gridCol>
                <a:gridCol w="3208361">
                  <a:extLst>
                    <a:ext uri="{9D8B030D-6E8A-4147-A177-3AD203B41FA5}">
                      <a16:colId xmlns:a16="http://schemas.microsoft.com/office/drawing/2014/main" val="3008335286"/>
                    </a:ext>
                  </a:extLst>
                </a:gridCol>
              </a:tblGrid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LUT%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FF%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RAMB%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DSP%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Rent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# Clocks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Runtime (s)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236708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75157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523362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3876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7635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399603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47885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44644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8307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94508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93636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103700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227119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59006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9270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07847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033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819136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16205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14993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939162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842668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184756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659575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05187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313981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6416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50705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135642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2398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750223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90126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78409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760321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620343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5397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329823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68887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4941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96880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4309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82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9859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1A74-1368-40F4-A15E-B9F9596B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15227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Sample Baseline Place-and-Route Flow Runtimes</a:t>
            </a:r>
          </a:p>
        </p:txBody>
      </p:sp>
      <p:pic>
        <p:nvPicPr>
          <p:cNvPr id="4" name="Picture 3" descr="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320DEC24-8DCD-8A5E-EFEC-DEF750AA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13" y="1086386"/>
            <a:ext cx="4579200" cy="2575800"/>
          </a:xfrm>
          <a:prstGeom prst="rect">
            <a:avLst/>
          </a:prstGeom>
        </p:spPr>
      </p:pic>
      <p:pic>
        <p:nvPicPr>
          <p:cNvPr id="6" name="Picture 5" descr="A graph showing the time and time&#10;&#10;Description automatically generated">
            <a:extLst>
              <a:ext uri="{FF2B5EF4-FFF2-40B4-BE49-F238E27FC236}">
                <a16:creationId xmlns:a16="http://schemas.microsoft.com/office/drawing/2014/main" id="{803494B4-E880-54EF-6E43-6D60945A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60" y="1086386"/>
            <a:ext cx="4579200" cy="2575800"/>
          </a:xfrm>
          <a:prstGeom prst="rect">
            <a:avLst/>
          </a:prstGeom>
        </p:spPr>
      </p:pic>
      <p:pic>
        <p:nvPicPr>
          <p:cNvPr id="8" name="Picture 7" descr="A graph showing time and time&#10;&#10;Description automatically generated">
            <a:extLst>
              <a:ext uri="{FF2B5EF4-FFF2-40B4-BE49-F238E27FC236}">
                <a16:creationId xmlns:a16="http://schemas.microsoft.com/office/drawing/2014/main" id="{C6EAA54B-70E3-1ABC-93E7-D5F928A15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3" y="3805904"/>
            <a:ext cx="4579200" cy="2575800"/>
          </a:xfrm>
          <a:prstGeom prst="rect">
            <a:avLst/>
          </a:prstGeom>
        </p:spPr>
      </p:pic>
      <p:pic>
        <p:nvPicPr>
          <p:cNvPr id="10" name="Picture 9" descr="A graph showing the growth of time&#10;&#10;Description automatically generated">
            <a:extLst>
              <a:ext uri="{FF2B5EF4-FFF2-40B4-BE49-F238E27FC236}">
                <a16:creationId xmlns:a16="http://schemas.microsoft.com/office/drawing/2014/main" id="{A164B890-0C90-14AB-593F-FFDC15F86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660" y="3805904"/>
            <a:ext cx="4579200" cy="25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4059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DF4E-71A2-E503-66BE-43738BDE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43" y="317470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Benchmark Suite Extended Bookshelf Format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0BAA33-8DEB-D4C2-40AE-7FC21C465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09863"/>
              </p:ext>
            </p:extLst>
          </p:nvPr>
        </p:nvGraphicFramePr>
        <p:xfrm>
          <a:off x="428244" y="999489"/>
          <a:ext cx="10738866" cy="509233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99811">
                  <a:extLst>
                    <a:ext uri="{9D8B030D-6E8A-4147-A177-3AD203B41FA5}">
                      <a16:colId xmlns:a16="http://schemas.microsoft.com/office/drawing/2014/main" val="3502356944"/>
                    </a:ext>
                  </a:extLst>
                </a:gridCol>
                <a:gridCol w="3151476">
                  <a:extLst>
                    <a:ext uri="{9D8B030D-6E8A-4147-A177-3AD203B41FA5}">
                      <a16:colId xmlns:a16="http://schemas.microsoft.com/office/drawing/2014/main" val="1002313361"/>
                    </a:ext>
                  </a:extLst>
                </a:gridCol>
                <a:gridCol w="7287579">
                  <a:extLst>
                    <a:ext uri="{9D8B030D-6E8A-4147-A177-3AD203B41FA5}">
                      <a16:colId xmlns:a16="http://schemas.microsoft.com/office/drawing/2014/main" val="54171136"/>
                    </a:ext>
                  </a:extLst>
                </a:gridCol>
              </a:tblGrid>
              <a:tr h="244762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File name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1126520600"/>
                  </a:ext>
                </a:extLst>
              </a:tr>
              <a:tr h="24476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design.nodes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Specifies placeable instances in the netlist (in Bookshelf format)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1888696018"/>
                  </a:ext>
                </a:extLst>
              </a:tr>
              <a:tr h="24476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design.nets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Specifies the set of nets in the netlist (in Bookshelf format)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3273009179"/>
                  </a:ext>
                </a:extLst>
              </a:tr>
              <a:tr h="24476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design.lib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Specifies the cell library for placeable objects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2702016989"/>
                  </a:ext>
                </a:extLst>
              </a:tr>
              <a:tr h="90667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design.pl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Specifies the site locations of the macros including cascade macro shape instances, I/O, and fixed objects. This file only contains locations of fixed instances (IBUF/OBUF/BUFGCE etc.). Your task is to supply the locations of the placeable macro instances. Valid locations for macro (and cascade shape) instances are prescribed in the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design.scl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file.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570127812"/>
                  </a:ext>
                </a:extLst>
              </a:tr>
              <a:tr h="24476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sample.pl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Specifies a macro placement sample reference solution.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2145880180"/>
                  </a:ext>
                </a:extLst>
              </a:tr>
              <a:tr h="52804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design.scl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Extended from the original Bookshelf format to represent xcvu3p device layout and permissible site locations for all placeable object types (please refer to Figure 1).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2215483263"/>
                  </a:ext>
                </a:extLst>
              </a:tr>
              <a:tr h="24476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7.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design.cascade_shape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Specifies the types of placeable cascade macro shapes.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1222030184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design.cascade_shape_instances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Specifies the netlist instances of cascade macro shapes (not provided if no cascade shapes are present in the netlist).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3014984349"/>
                  </a:ext>
                </a:extLst>
              </a:tr>
              <a:tr h="27133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9.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design.regions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Specifies the box region constraints imposed on placeable objects.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2670049232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10.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design.dcp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This file contains the synthesized netlist checkpoint that is required as an input by the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Vivado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© executable.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2438669452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11.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vivado_pnr.tcl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 TCL script to place and route a netlist using the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Vivado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© flow leveraging the input macro placement solution.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3377581594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12.</a:t>
                      </a: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design.macros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3251" marR="43251" marT="19962" marB="19962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The names of placeable macro blocks in this design.</a:t>
                      </a:r>
                    </a:p>
                  </a:txBody>
                  <a:tcPr marL="43251" marR="43251" marT="19962" marB="19962" anchor="ctr"/>
                </a:tc>
                <a:extLst>
                  <a:ext uri="{0D108BD9-81ED-4DB2-BD59-A6C34878D82A}">
                    <a16:rowId xmlns:a16="http://schemas.microsoft.com/office/drawing/2014/main" val="998171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BD75E2-4987-2E68-6608-BF7F1092A240}"/>
              </a:ext>
            </a:extLst>
          </p:cNvPr>
          <p:cNvSpPr txBox="1"/>
          <p:nvPr/>
        </p:nvSpPr>
        <p:spPr>
          <a:xfrm>
            <a:off x="300420" y="6156589"/>
            <a:ext cx="10866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">
              <a:buClr>
                <a:srgbClr val="FF0000"/>
              </a:buClr>
              <a:buSzPct val="100000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For details please visit: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https://github.com/TILOS-AI-Institute/MLCAD-2023-FPGA-Macro-Placement-Contest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0896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723-F081-50BB-8B66-7CDAEAF2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3.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23780900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ED64-C276-41DF-923B-E59A98BA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17" y="348511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2449FC-DB24-419B-8EFC-C62DA5F64F6C}"/>
                  </a:ext>
                </a:extLst>
              </p:cNvPr>
              <p:cNvSpPr txBox="1"/>
              <p:nvPr/>
            </p:nvSpPr>
            <p:spPr>
              <a:xfrm>
                <a:off x="675833" y="1128314"/>
                <a:ext cx="11189595" cy="4100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sz="1800" b="1" dirty="0"/>
                  <a:t>Per Design:</a:t>
                </a:r>
              </a:p>
              <a:p>
                <a:pPr marL="742933" lvl="1" indent="-285750">
                  <a:buClr>
                    <a:srgbClr val="FF0000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Score </a:t>
                </a:r>
                <a:r>
                  <a:rPr lang="en-US" sz="1800" dirty="0"/>
                  <a:t>=</a:t>
                </a:r>
                <a:r>
                  <a:rPr lang="en-US" sz="1800" b="1" dirty="0"/>
                  <a:t> </a:t>
                </a:r>
                <a:r>
                  <a:rPr lang="en-US" sz="1800" dirty="0"/>
                  <a:t>runtime(macro placement) x runtime(place-and-route flow) x </a:t>
                </a:r>
                <a:r>
                  <a:rPr lang="en-US" sz="1800" dirty="0" err="1"/>
                  <a:t>routability</a:t>
                </a:r>
                <a:endParaRPr lang="en-US" sz="1800" b="1" dirty="0"/>
              </a:p>
              <a:p>
                <a:pPr marL="742933" lvl="1" indent="-285750">
                  <a:buClr>
                    <a:srgbClr val="FF0000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sz="1400" b="1" dirty="0"/>
              </a:p>
              <a:p>
                <a:pPr marL="742933" lvl="1" indent="-285750">
                  <a:spcAft>
                    <a:spcPts val="400"/>
                  </a:spcAft>
                  <a:buClr>
                    <a:srgbClr val="FF0000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runtime(macro placement) = 1 +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𝑚𝑎𝑐𝑟𝑜𝑝𝑙𝑎𝑐𝑒𝑚𝑒𝑛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𝑟𝑢𝑛𝑡𝑖𝑚𝑒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e>
                        </m:d>
                      </m:e>
                    </m:fun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(in mins)</a:t>
                </a:r>
              </a:p>
              <a:p>
                <a:pPr marL="1200117" lvl="2" indent="-285750">
                  <a:spcAft>
                    <a:spcPts val="400"/>
                  </a:spcAft>
                  <a:buClr>
                    <a:srgbClr val="FF0000"/>
                  </a:buClr>
                  <a:buSzPct val="100000"/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Penalty only incurred if macro placement runtime &gt; 10 mins</a:t>
                </a:r>
              </a:p>
              <a:p>
                <a:pPr marL="1200117" lvl="2" indent="-285750">
                  <a:spcAft>
                    <a:spcPts val="400"/>
                  </a:spcAft>
                  <a:buClr>
                    <a:srgbClr val="FF0000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742933" lvl="1" indent="-285750">
                  <a:spcAft>
                    <a:spcPts val="400"/>
                  </a:spcAft>
                  <a:buClr>
                    <a:srgbClr val="FF0000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runtime (place-and-route flow) = runtime of place-and-route flow in hours</a:t>
                </a:r>
              </a:p>
              <a:p>
                <a:pPr marL="285750" indent="-285750">
                  <a:spcAft>
                    <a:spcPts val="4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sz="1800" dirty="0"/>
              </a:p>
              <a:p>
                <a:pPr marL="285750" indent="-285750">
                  <a:spcAft>
                    <a:spcPts val="4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sz="1800" b="1" dirty="0"/>
                  <a:t>Per Team:</a:t>
                </a:r>
              </a:p>
              <a:p>
                <a:pPr marL="742933" lvl="1" indent="-285750">
                  <a:spcAft>
                    <a:spcPts val="400"/>
                  </a:spcAft>
                  <a:buClr>
                    <a:srgbClr val="FF0000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Final Team Score = Weighted geometric mean of all design scores</a:t>
                </a:r>
              </a:p>
              <a:p>
                <a:pPr>
                  <a:buClr>
                    <a:srgbClr val="FF0000"/>
                  </a:buClr>
                </a:pPr>
                <a:endParaRPr lang="en-US" sz="1800" b="1" dirty="0"/>
              </a:p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sz="1800" b="1" i="1" dirty="0"/>
                  <a:t>Lower is better</a:t>
                </a:r>
              </a:p>
              <a:p>
                <a:pPr>
                  <a:buClr>
                    <a:srgbClr val="FF0000"/>
                  </a:buClr>
                </a:pPr>
                <a:endParaRPr lang="en-US" sz="1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2449FC-DB24-419B-8EFC-C62DA5F6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33" y="1128314"/>
                <a:ext cx="11189595" cy="4100803"/>
              </a:xfrm>
              <a:prstGeom prst="rect">
                <a:avLst/>
              </a:prstGeom>
              <a:blipFill>
                <a:blip r:embed="rId4"/>
                <a:stretch>
                  <a:fillRect l="-381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45468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70B6-64D1-401F-9D63-E097BA75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28" y="339844"/>
            <a:ext cx="11018520" cy="430887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Evaluation Metrics - Interconnect Tile Grid</a:t>
            </a: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C0AE871-FEFE-4887-80D4-F845ACBE3C45}"/>
              </a:ext>
            </a:extLst>
          </p:cNvPr>
          <p:cNvGrpSpPr/>
          <p:nvPr/>
        </p:nvGrpSpPr>
        <p:grpSpPr>
          <a:xfrm>
            <a:off x="944447" y="2870278"/>
            <a:ext cx="3495206" cy="2756749"/>
            <a:chOff x="7240584" y="1564639"/>
            <a:chExt cx="4341815" cy="4341815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64108E57-50A2-4D03-87F5-56B0DA499F3B}"/>
                </a:ext>
              </a:extLst>
            </p:cNvPr>
            <p:cNvGrpSpPr/>
            <p:nvPr/>
          </p:nvGrpSpPr>
          <p:grpSpPr>
            <a:xfrm>
              <a:off x="7240585" y="1564639"/>
              <a:ext cx="4341814" cy="4341814"/>
              <a:chOff x="5000706" y="2235199"/>
              <a:chExt cx="4341814" cy="4341814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E77EE8E-0122-4D07-AF2D-F05D27E3C639}"/>
                  </a:ext>
                </a:extLst>
              </p:cNvPr>
              <p:cNvSpPr/>
              <p:nvPr/>
            </p:nvSpPr>
            <p:spPr bwMode="auto">
              <a:xfrm>
                <a:off x="6257215" y="3491706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EC27AD7-5F6E-47EF-A88F-3965E345B7C6}"/>
                  </a:ext>
                </a:extLst>
              </p:cNvPr>
              <p:cNvCxnSpPr/>
              <p:nvPr/>
            </p:nvCxnSpPr>
            <p:spPr bwMode="auto">
              <a:xfrm>
                <a:off x="6257215" y="2235200"/>
                <a:ext cx="0" cy="4341813"/>
              </a:xfrm>
              <a:prstGeom prst="lin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AF6D9548-1BE4-4A2E-9F90-0FF0CC0255ED}"/>
                  </a:ext>
                </a:extLst>
              </p:cNvPr>
              <p:cNvCxnSpPr/>
              <p:nvPr/>
            </p:nvCxnSpPr>
            <p:spPr bwMode="auto">
              <a:xfrm>
                <a:off x="8086015" y="2235199"/>
                <a:ext cx="0" cy="4341813"/>
              </a:xfrm>
              <a:prstGeom prst="lin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8727DA8-C32A-4FCB-90E6-186769FA8396}"/>
                  </a:ext>
                </a:extLst>
              </p:cNvPr>
              <p:cNvCxnSpPr/>
              <p:nvPr/>
            </p:nvCxnSpPr>
            <p:spPr bwMode="auto">
              <a:xfrm rot="5400000">
                <a:off x="7171614" y="1320800"/>
                <a:ext cx="0" cy="4341813"/>
              </a:xfrm>
              <a:prstGeom prst="lin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C17691D5-C5CC-493C-B76F-7D9BFAA62C9D}"/>
                  </a:ext>
                </a:extLst>
              </p:cNvPr>
              <p:cNvCxnSpPr/>
              <p:nvPr/>
            </p:nvCxnSpPr>
            <p:spPr bwMode="auto">
              <a:xfrm rot="5400000">
                <a:off x="7171613" y="3149600"/>
                <a:ext cx="0" cy="4341813"/>
              </a:xfrm>
              <a:prstGeom prst="lin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B75BB8A-C6DF-46B0-8436-4EA385899E66}"/>
                </a:ext>
              </a:extLst>
            </p:cNvPr>
            <p:cNvGrpSpPr/>
            <p:nvPr/>
          </p:nvGrpSpPr>
          <p:grpSpPr>
            <a:xfrm>
              <a:off x="8661216" y="1564639"/>
              <a:ext cx="1508368" cy="4341815"/>
              <a:chOff x="5992631" y="2357435"/>
              <a:chExt cx="1508368" cy="4341815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E36B6985-CAA1-44F7-A8F6-7B27D247455D}"/>
                  </a:ext>
                </a:extLst>
              </p:cNvPr>
              <p:cNvCxnSpPr/>
              <p:nvPr/>
            </p:nvCxnSpPr>
            <p:spPr bwMode="auto">
              <a:xfrm>
                <a:off x="5992631" y="2357437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D2C4ED07-6D55-4467-9BCF-DC26B2814D30}"/>
                  </a:ext>
                </a:extLst>
              </p:cNvPr>
              <p:cNvCxnSpPr/>
              <p:nvPr/>
            </p:nvCxnSpPr>
            <p:spPr bwMode="auto">
              <a:xfrm>
                <a:off x="6129755" y="2357437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C6FAFC95-B172-45B6-BEB1-2CAA3DE4605F}"/>
                  </a:ext>
                </a:extLst>
              </p:cNvPr>
              <p:cNvCxnSpPr/>
              <p:nvPr/>
            </p:nvCxnSpPr>
            <p:spPr bwMode="auto">
              <a:xfrm>
                <a:off x="6266879" y="2357437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82FF8E5-E14B-47E1-BDBB-D9C20351B56D}"/>
                  </a:ext>
                </a:extLst>
              </p:cNvPr>
              <p:cNvCxnSpPr/>
              <p:nvPr/>
            </p:nvCxnSpPr>
            <p:spPr bwMode="auto">
              <a:xfrm>
                <a:off x="6404003" y="2357437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E149369-6C03-4AAF-9FDD-2FD23805127E}"/>
                  </a:ext>
                </a:extLst>
              </p:cNvPr>
              <p:cNvCxnSpPr/>
              <p:nvPr/>
            </p:nvCxnSpPr>
            <p:spPr bwMode="auto">
              <a:xfrm>
                <a:off x="6541127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844B7AAA-2692-4B5B-B2F4-79D28EFB3DF6}"/>
                  </a:ext>
                </a:extLst>
              </p:cNvPr>
              <p:cNvCxnSpPr/>
              <p:nvPr/>
            </p:nvCxnSpPr>
            <p:spPr bwMode="auto">
              <a:xfrm>
                <a:off x="6952499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4E39F442-B089-4F18-B7F8-468FC86A4D7B}"/>
                  </a:ext>
                </a:extLst>
              </p:cNvPr>
              <p:cNvCxnSpPr/>
              <p:nvPr/>
            </p:nvCxnSpPr>
            <p:spPr bwMode="auto">
              <a:xfrm>
                <a:off x="7089623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233C630-9417-4020-9B0B-8385987BAED6}"/>
                  </a:ext>
                </a:extLst>
              </p:cNvPr>
              <p:cNvCxnSpPr/>
              <p:nvPr/>
            </p:nvCxnSpPr>
            <p:spPr bwMode="auto">
              <a:xfrm>
                <a:off x="7226747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A0A82EC6-9D24-4EBF-83C3-6EE68D49DFE0}"/>
                  </a:ext>
                </a:extLst>
              </p:cNvPr>
              <p:cNvCxnSpPr/>
              <p:nvPr/>
            </p:nvCxnSpPr>
            <p:spPr bwMode="auto">
              <a:xfrm>
                <a:off x="7363871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A3B250-441B-48F0-BCC4-0A95C8B094D6}"/>
                  </a:ext>
                </a:extLst>
              </p:cNvPr>
              <p:cNvCxnSpPr/>
              <p:nvPr/>
            </p:nvCxnSpPr>
            <p:spPr bwMode="auto">
              <a:xfrm>
                <a:off x="7500999" y="2357435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69D23F52-8E0F-4FE5-BC1D-4512000341FF}"/>
                  </a:ext>
                </a:extLst>
              </p:cNvPr>
              <p:cNvCxnSpPr/>
              <p:nvPr/>
            </p:nvCxnSpPr>
            <p:spPr bwMode="auto">
              <a:xfrm>
                <a:off x="6678251" y="2357435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DE9CCCFC-B6BC-4CF4-BC5D-A044A78C4CF9}"/>
                  </a:ext>
                </a:extLst>
              </p:cNvPr>
              <p:cNvCxnSpPr/>
              <p:nvPr/>
            </p:nvCxnSpPr>
            <p:spPr bwMode="auto">
              <a:xfrm>
                <a:off x="6815375" y="2357435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DB21609-FE16-40DC-8EAC-17C33511F7D8}"/>
                </a:ext>
              </a:extLst>
            </p:cNvPr>
            <p:cNvGrpSpPr/>
            <p:nvPr/>
          </p:nvGrpSpPr>
          <p:grpSpPr>
            <a:xfrm rot="5400000">
              <a:off x="8657308" y="1564952"/>
              <a:ext cx="1508368" cy="4341815"/>
              <a:chOff x="5992631" y="2357435"/>
              <a:chExt cx="1508368" cy="4341815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6C37A44D-B6D2-4FBF-89ED-A9DD3711A103}"/>
                  </a:ext>
                </a:extLst>
              </p:cNvPr>
              <p:cNvCxnSpPr/>
              <p:nvPr/>
            </p:nvCxnSpPr>
            <p:spPr bwMode="auto">
              <a:xfrm>
                <a:off x="5992631" y="2357437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B10B03C6-B14B-4D50-B6BD-4BE54A02DD5F}"/>
                  </a:ext>
                </a:extLst>
              </p:cNvPr>
              <p:cNvCxnSpPr/>
              <p:nvPr/>
            </p:nvCxnSpPr>
            <p:spPr bwMode="auto">
              <a:xfrm>
                <a:off x="6129755" y="2357437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96226E0E-9782-4B75-8190-A519CE385F77}"/>
                  </a:ext>
                </a:extLst>
              </p:cNvPr>
              <p:cNvCxnSpPr/>
              <p:nvPr/>
            </p:nvCxnSpPr>
            <p:spPr bwMode="auto">
              <a:xfrm>
                <a:off x="6266879" y="2357437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DE9B4155-5D89-4B40-805B-0E24AC16DE85}"/>
                  </a:ext>
                </a:extLst>
              </p:cNvPr>
              <p:cNvCxnSpPr/>
              <p:nvPr/>
            </p:nvCxnSpPr>
            <p:spPr bwMode="auto">
              <a:xfrm>
                <a:off x="6404003" y="2357437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EBA6807-3DA6-4AFD-8990-B19C7D6B5018}"/>
                  </a:ext>
                </a:extLst>
              </p:cNvPr>
              <p:cNvCxnSpPr/>
              <p:nvPr/>
            </p:nvCxnSpPr>
            <p:spPr bwMode="auto">
              <a:xfrm>
                <a:off x="6541127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82F140E8-E8F9-402F-919C-ED4EC1819F53}"/>
                  </a:ext>
                </a:extLst>
              </p:cNvPr>
              <p:cNvCxnSpPr/>
              <p:nvPr/>
            </p:nvCxnSpPr>
            <p:spPr bwMode="auto">
              <a:xfrm>
                <a:off x="6952499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8AE251B-5905-495A-A413-643635AB47A2}"/>
                  </a:ext>
                </a:extLst>
              </p:cNvPr>
              <p:cNvCxnSpPr/>
              <p:nvPr/>
            </p:nvCxnSpPr>
            <p:spPr bwMode="auto">
              <a:xfrm>
                <a:off x="7089623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E21E3201-F59E-4565-89E4-033BC2617ACF}"/>
                  </a:ext>
                </a:extLst>
              </p:cNvPr>
              <p:cNvCxnSpPr/>
              <p:nvPr/>
            </p:nvCxnSpPr>
            <p:spPr bwMode="auto">
              <a:xfrm>
                <a:off x="7226747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6B7C256-DF6C-4ECF-A862-BB46780A89BC}"/>
                  </a:ext>
                </a:extLst>
              </p:cNvPr>
              <p:cNvCxnSpPr/>
              <p:nvPr/>
            </p:nvCxnSpPr>
            <p:spPr bwMode="auto">
              <a:xfrm>
                <a:off x="7363871" y="2357436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DE3ACFA9-9E3D-40D2-9DF7-98659FEF38E0}"/>
                  </a:ext>
                </a:extLst>
              </p:cNvPr>
              <p:cNvCxnSpPr/>
              <p:nvPr/>
            </p:nvCxnSpPr>
            <p:spPr bwMode="auto">
              <a:xfrm>
                <a:off x="7500999" y="2357435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35AE227-8CBA-49BB-B6B8-8F257792A74B}"/>
                  </a:ext>
                </a:extLst>
              </p:cNvPr>
              <p:cNvCxnSpPr/>
              <p:nvPr/>
            </p:nvCxnSpPr>
            <p:spPr bwMode="auto">
              <a:xfrm>
                <a:off x="6678251" y="2357435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295346CE-B46F-442A-BDF5-A0CE03E0476C}"/>
                  </a:ext>
                </a:extLst>
              </p:cNvPr>
              <p:cNvCxnSpPr/>
              <p:nvPr/>
            </p:nvCxnSpPr>
            <p:spPr bwMode="auto">
              <a:xfrm>
                <a:off x="6815375" y="2357435"/>
                <a:ext cx="0" cy="434181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27" name="Arrow: Right 226">
              <a:extLst>
                <a:ext uri="{FF2B5EF4-FFF2-40B4-BE49-F238E27FC236}">
                  <a16:creationId xmlns:a16="http://schemas.microsoft.com/office/drawing/2014/main" id="{C4F7B6DA-CCA7-4ED2-8671-62B8B7390032}"/>
                </a:ext>
              </a:extLst>
            </p:cNvPr>
            <p:cNvSpPr/>
            <p:nvPr/>
          </p:nvSpPr>
          <p:spPr>
            <a:xfrm>
              <a:off x="10210800" y="3581400"/>
              <a:ext cx="1143000" cy="30480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C6F46EA-3321-40F7-BBD8-1812D31C6688}"/>
                </a:ext>
              </a:extLst>
            </p:cNvPr>
            <p:cNvSpPr txBox="1"/>
            <p:nvPr/>
          </p:nvSpPr>
          <p:spPr>
            <a:xfrm>
              <a:off x="10476792" y="3035417"/>
              <a:ext cx="1014766" cy="672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East</a:t>
              </a:r>
            </a:p>
          </p:txBody>
        </p:sp>
        <p:sp>
          <p:nvSpPr>
            <p:cNvPr id="229" name="Arrow: Left 228">
              <a:extLst>
                <a:ext uri="{FF2B5EF4-FFF2-40B4-BE49-F238E27FC236}">
                  <a16:creationId xmlns:a16="http://schemas.microsoft.com/office/drawing/2014/main" id="{8E8FAD7D-EFB2-4879-8153-53292F1F029E}"/>
                </a:ext>
              </a:extLst>
            </p:cNvPr>
            <p:cNvSpPr/>
            <p:nvPr/>
          </p:nvSpPr>
          <p:spPr>
            <a:xfrm>
              <a:off x="7543800" y="3592158"/>
              <a:ext cx="1143000" cy="282390"/>
            </a:xfrm>
            <a:prstGeom prst="lef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D9DFF9-170F-473A-98D6-08F24D34DEFF}"/>
                </a:ext>
              </a:extLst>
            </p:cNvPr>
            <p:cNvSpPr txBox="1"/>
            <p:nvPr/>
          </p:nvSpPr>
          <p:spPr>
            <a:xfrm>
              <a:off x="7390303" y="3035417"/>
              <a:ext cx="1095626" cy="672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West</a:t>
              </a:r>
            </a:p>
          </p:txBody>
        </p:sp>
        <p:sp>
          <p:nvSpPr>
            <p:cNvPr id="231" name="Arrow: Up 230">
              <a:extLst>
                <a:ext uri="{FF2B5EF4-FFF2-40B4-BE49-F238E27FC236}">
                  <a16:creationId xmlns:a16="http://schemas.microsoft.com/office/drawing/2014/main" id="{5519360A-C451-4B5D-8711-8F3A2FF0BB7F}"/>
                </a:ext>
              </a:extLst>
            </p:cNvPr>
            <p:cNvSpPr/>
            <p:nvPr/>
          </p:nvSpPr>
          <p:spPr>
            <a:xfrm>
              <a:off x="9286849" y="2133601"/>
              <a:ext cx="304799" cy="838201"/>
            </a:xfrm>
            <a:prstGeom prst="up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3194941-E175-4FF6-8699-4E376F02024C}"/>
                </a:ext>
              </a:extLst>
            </p:cNvPr>
            <p:cNvSpPr txBox="1"/>
            <p:nvPr/>
          </p:nvSpPr>
          <p:spPr>
            <a:xfrm>
              <a:off x="8887479" y="1599896"/>
              <a:ext cx="1179853" cy="672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North</a:t>
              </a:r>
            </a:p>
          </p:txBody>
        </p:sp>
        <p:sp>
          <p:nvSpPr>
            <p:cNvPr id="233" name="Arrow: Down 232">
              <a:extLst>
                <a:ext uri="{FF2B5EF4-FFF2-40B4-BE49-F238E27FC236}">
                  <a16:creationId xmlns:a16="http://schemas.microsoft.com/office/drawing/2014/main" id="{70B9D1F4-0A55-479F-990B-4752515249B7}"/>
                </a:ext>
              </a:extLst>
            </p:cNvPr>
            <p:cNvSpPr/>
            <p:nvPr/>
          </p:nvSpPr>
          <p:spPr>
            <a:xfrm>
              <a:off x="9261674" y="4495800"/>
              <a:ext cx="304799" cy="914399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E4D4CDB-C2E2-4ABF-A308-1D6C6BB21E35}"/>
                </a:ext>
              </a:extLst>
            </p:cNvPr>
            <p:cNvSpPr txBox="1"/>
            <p:nvPr/>
          </p:nvSpPr>
          <p:spPr>
            <a:xfrm>
              <a:off x="8864064" y="5226473"/>
              <a:ext cx="1230389" cy="672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South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2D70E69-53E9-4ADC-B846-D963F9F8D9A6}"/>
                </a:ext>
              </a:extLst>
            </p:cNvPr>
            <p:cNvSpPr/>
            <p:nvPr/>
          </p:nvSpPr>
          <p:spPr>
            <a:xfrm>
              <a:off x="8610600" y="2895600"/>
              <a:ext cx="1600200" cy="1676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INT Tile</a:t>
              </a:r>
            </a:p>
          </p:txBody>
        </p:sp>
      </p:grpSp>
      <p:sp>
        <p:nvSpPr>
          <p:cNvPr id="265" name="Content Placeholder 46">
            <a:extLst>
              <a:ext uri="{FF2B5EF4-FFF2-40B4-BE49-F238E27FC236}">
                <a16:creationId xmlns:a16="http://schemas.microsoft.com/office/drawing/2014/main" id="{389B149B-A607-4883-8E5F-4E6E7B4947AD}"/>
              </a:ext>
            </a:extLst>
          </p:cNvPr>
          <p:cNvSpPr txBox="1">
            <a:spLocks/>
          </p:cNvSpPr>
          <p:nvPr/>
        </p:nvSpPr>
        <p:spPr>
          <a:xfrm>
            <a:off x="319085" y="966706"/>
            <a:ext cx="6320928" cy="1707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0000"/>
              </a:buClr>
              <a:buFont typeface="Calibri" panose="020F0502020204030204" pitchFamily="34" charset="0"/>
              <a:buChar char="˃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2627313" algn="l"/>
              </a:tabLs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C171F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Tile grid where device interconnect resources are defined</a:t>
            </a:r>
          </a:p>
          <a:p>
            <a:pPr>
              <a:buClr>
                <a:srgbClr val="AC171F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Interconnect tile grid routing resources:</a:t>
            </a:r>
          </a:p>
          <a:p>
            <a:pPr lvl="1">
              <a:buClr>
                <a:srgbClr val="AC171F"/>
              </a:buClr>
              <a:buFont typeface="Courier New" panose="02070309020205020404" pitchFamily="49" charset="0"/>
              <a:buChar char="o"/>
            </a:pPr>
            <a:r>
              <a:rPr lang="en-US" sz="1600" b="1" dirty="0"/>
              <a:t>Short</a:t>
            </a:r>
            <a:r>
              <a:rPr lang="en-US" sz="1600" dirty="0"/>
              <a:t>:  wires spanning 1-4 tiles</a:t>
            </a:r>
          </a:p>
          <a:p>
            <a:pPr lvl="1">
              <a:buClr>
                <a:srgbClr val="AC171F"/>
              </a:buClr>
              <a:buFont typeface="Courier New" panose="02070309020205020404" pitchFamily="49" charset="0"/>
              <a:buChar char="o"/>
            </a:pPr>
            <a:r>
              <a:rPr lang="en-US" sz="1600" b="1" dirty="0"/>
              <a:t>Long</a:t>
            </a:r>
            <a:r>
              <a:rPr lang="en-US" sz="1600" dirty="0"/>
              <a:t>:   wires spanning 8 or more tiles</a:t>
            </a:r>
          </a:p>
          <a:p>
            <a:pPr marL="914400" lvl="2" indent="0">
              <a:buNone/>
            </a:pPr>
            <a:endParaRPr lang="en-US" sz="1800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B71C67E2-58AE-4AA3-9C45-6BD1E19852E2}"/>
              </a:ext>
            </a:extLst>
          </p:cNvPr>
          <p:cNvSpPr/>
          <p:nvPr/>
        </p:nvSpPr>
        <p:spPr bwMode="auto">
          <a:xfrm>
            <a:off x="9262344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DF902DCA-3A6A-49A8-9B3F-268CB8AF066F}"/>
              </a:ext>
            </a:extLst>
          </p:cNvPr>
          <p:cNvSpPr/>
          <p:nvPr/>
        </p:nvSpPr>
        <p:spPr bwMode="auto">
          <a:xfrm>
            <a:off x="9628104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5320C7B2-E6C7-43AA-AFAF-E4F35D190246}"/>
              </a:ext>
            </a:extLst>
          </p:cNvPr>
          <p:cNvSpPr/>
          <p:nvPr/>
        </p:nvSpPr>
        <p:spPr bwMode="auto">
          <a:xfrm>
            <a:off x="9993864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015D866-0824-4782-9951-AA441654E159}"/>
              </a:ext>
            </a:extLst>
          </p:cNvPr>
          <p:cNvSpPr/>
          <p:nvPr/>
        </p:nvSpPr>
        <p:spPr bwMode="auto">
          <a:xfrm>
            <a:off x="10359624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A5E0BBE-F79F-4938-A124-178368C2D13B}"/>
              </a:ext>
            </a:extLst>
          </p:cNvPr>
          <p:cNvSpPr/>
          <p:nvPr/>
        </p:nvSpPr>
        <p:spPr bwMode="auto">
          <a:xfrm>
            <a:off x="10725384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CBDCADCF-869B-4996-AF56-A9EE670F6926}"/>
              </a:ext>
            </a:extLst>
          </p:cNvPr>
          <p:cNvSpPr/>
          <p:nvPr/>
        </p:nvSpPr>
        <p:spPr bwMode="auto">
          <a:xfrm>
            <a:off x="8896584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53731339-2087-4F7D-AF91-15E099E0BB02}"/>
              </a:ext>
            </a:extLst>
          </p:cNvPr>
          <p:cNvSpPr/>
          <p:nvPr/>
        </p:nvSpPr>
        <p:spPr bwMode="auto">
          <a:xfrm>
            <a:off x="9262344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9453D298-29DB-4ADA-9683-6A1375DBA55C}"/>
              </a:ext>
            </a:extLst>
          </p:cNvPr>
          <p:cNvSpPr/>
          <p:nvPr/>
        </p:nvSpPr>
        <p:spPr bwMode="auto">
          <a:xfrm>
            <a:off x="9628104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407407EB-7180-4FB5-A5EA-8FEF7E115B38}"/>
              </a:ext>
            </a:extLst>
          </p:cNvPr>
          <p:cNvSpPr/>
          <p:nvPr/>
        </p:nvSpPr>
        <p:spPr bwMode="auto">
          <a:xfrm>
            <a:off x="9993864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D3FCAFC-98F4-407E-8966-1A775D0A6E0A}"/>
              </a:ext>
            </a:extLst>
          </p:cNvPr>
          <p:cNvSpPr/>
          <p:nvPr/>
        </p:nvSpPr>
        <p:spPr bwMode="auto">
          <a:xfrm>
            <a:off x="10359624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FC2B1674-ECC4-42C6-BA74-26822C5794AA}"/>
              </a:ext>
            </a:extLst>
          </p:cNvPr>
          <p:cNvSpPr/>
          <p:nvPr/>
        </p:nvSpPr>
        <p:spPr bwMode="auto">
          <a:xfrm>
            <a:off x="10725384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BC3A51F6-ABEF-43E6-ABF7-8DF303243399}"/>
              </a:ext>
            </a:extLst>
          </p:cNvPr>
          <p:cNvSpPr/>
          <p:nvPr/>
        </p:nvSpPr>
        <p:spPr bwMode="auto">
          <a:xfrm>
            <a:off x="8896584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F382256E-009A-47F3-83C8-361C977DBF92}"/>
              </a:ext>
            </a:extLst>
          </p:cNvPr>
          <p:cNvSpPr/>
          <p:nvPr/>
        </p:nvSpPr>
        <p:spPr bwMode="auto">
          <a:xfrm>
            <a:off x="9262344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518A164E-6C6E-4E28-83D1-9D03F64FEA5E}"/>
              </a:ext>
            </a:extLst>
          </p:cNvPr>
          <p:cNvSpPr/>
          <p:nvPr/>
        </p:nvSpPr>
        <p:spPr bwMode="auto">
          <a:xfrm>
            <a:off x="9628104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DD598939-690F-4585-BED0-980FA659B1A9}"/>
              </a:ext>
            </a:extLst>
          </p:cNvPr>
          <p:cNvSpPr/>
          <p:nvPr/>
        </p:nvSpPr>
        <p:spPr bwMode="auto">
          <a:xfrm>
            <a:off x="9993864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EF4AA60-5F52-4E8D-9B9E-16CB93F53B0B}"/>
              </a:ext>
            </a:extLst>
          </p:cNvPr>
          <p:cNvSpPr/>
          <p:nvPr/>
        </p:nvSpPr>
        <p:spPr bwMode="auto">
          <a:xfrm>
            <a:off x="10359624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A3D7DC2B-8D22-4CE4-BD02-F318A73C5BFE}"/>
              </a:ext>
            </a:extLst>
          </p:cNvPr>
          <p:cNvSpPr/>
          <p:nvPr/>
        </p:nvSpPr>
        <p:spPr bwMode="auto">
          <a:xfrm>
            <a:off x="10725384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024C0C6B-D4A8-4EB5-A078-5ABBF5DBC0A3}"/>
              </a:ext>
            </a:extLst>
          </p:cNvPr>
          <p:cNvSpPr/>
          <p:nvPr/>
        </p:nvSpPr>
        <p:spPr bwMode="auto">
          <a:xfrm>
            <a:off x="8896584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464B92E-3AD2-47AD-B763-05C114984744}"/>
              </a:ext>
            </a:extLst>
          </p:cNvPr>
          <p:cNvSpPr/>
          <p:nvPr/>
        </p:nvSpPr>
        <p:spPr bwMode="auto">
          <a:xfrm>
            <a:off x="9262344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4DD93EC2-4DFD-4F08-AB97-62042F56CF9A}"/>
              </a:ext>
            </a:extLst>
          </p:cNvPr>
          <p:cNvSpPr/>
          <p:nvPr/>
        </p:nvSpPr>
        <p:spPr bwMode="auto">
          <a:xfrm>
            <a:off x="9628104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021E1EB-CFB0-4979-939A-70E3F346C8B1}"/>
              </a:ext>
            </a:extLst>
          </p:cNvPr>
          <p:cNvSpPr/>
          <p:nvPr/>
        </p:nvSpPr>
        <p:spPr bwMode="auto">
          <a:xfrm>
            <a:off x="9993864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BCF0F3E4-1CCF-48DE-B674-C12C235ACAB8}"/>
              </a:ext>
            </a:extLst>
          </p:cNvPr>
          <p:cNvSpPr/>
          <p:nvPr/>
        </p:nvSpPr>
        <p:spPr bwMode="auto">
          <a:xfrm>
            <a:off x="10359624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79B18EC6-1B0F-414D-8344-BE4D579642BE}"/>
              </a:ext>
            </a:extLst>
          </p:cNvPr>
          <p:cNvSpPr/>
          <p:nvPr/>
        </p:nvSpPr>
        <p:spPr bwMode="auto">
          <a:xfrm>
            <a:off x="10725384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4B49ECB5-218D-41EC-BA79-94A4D3D6335F}"/>
              </a:ext>
            </a:extLst>
          </p:cNvPr>
          <p:cNvSpPr/>
          <p:nvPr/>
        </p:nvSpPr>
        <p:spPr bwMode="auto">
          <a:xfrm>
            <a:off x="8896584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CD37B9E-BDED-4779-A4DB-1BDA315FCCAA}"/>
              </a:ext>
            </a:extLst>
          </p:cNvPr>
          <p:cNvSpPr/>
          <p:nvPr/>
        </p:nvSpPr>
        <p:spPr bwMode="auto">
          <a:xfrm>
            <a:off x="9262344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53BDD1C-62C4-412C-BCEA-FDC048E474CC}"/>
              </a:ext>
            </a:extLst>
          </p:cNvPr>
          <p:cNvSpPr/>
          <p:nvPr/>
        </p:nvSpPr>
        <p:spPr bwMode="auto">
          <a:xfrm>
            <a:off x="9628104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B7705F9-7979-450C-832D-702E0F660DD5}"/>
              </a:ext>
            </a:extLst>
          </p:cNvPr>
          <p:cNvSpPr/>
          <p:nvPr/>
        </p:nvSpPr>
        <p:spPr bwMode="auto">
          <a:xfrm>
            <a:off x="9993864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EB27044B-7A59-4A86-B432-84200F311BC5}"/>
              </a:ext>
            </a:extLst>
          </p:cNvPr>
          <p:cNvSpPr/>
          <p:nvPr/>
        </p:nvSpPr>
        <p:spPr bwMode="auto">
          <a:xfrm>
            <a:off x="10359624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35F3BB67-2991-4F3F-BDFD-8DD844AA2537}"/>
              </a:ext>
            </a:extLst>
          </p:cNvPr>
          <p:cNvSpPr/>
          <p:nvPr/>
        </p:nvSpPr>
        <p:spPr bwMode="auto">
          <a:xfrm>
            <a:off x="10725384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8C8E22C3-FAC2-48E1-BB44-DB71B96A5378}"/>
              </a:ext>
            </a:extLst>
          </p:cNvPr>
          <p:cNvSpPr/>
          <p:nvPr/>
        </p:nvSpPr>
        <p:spPr bwMode="auto">
          <a:xfrm>
            <a:off x="8896584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67A9321-3E79-4391-B81A-F5196FBE3336}"/>
              </a:ext>
            </a:extLst>
          </p:cNvPr>
          <p:cNvSpPr/>
          <p:nvPr/>
        </p:nvSpPr>
        <p:spPr bwMode="auto">
          <a:xfrm>
            <a:off x="9262344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259CE3C-1C18-4B2E-A3E4-0BB3A665AA00}"/>
              </a:ext>
            </a:extLst>
          </p:cNvPr>
          <p:cNvSpPr/>
          <p:nvPr/>
        </p:nvSpPr>
        <p:spPr bwMode="auto">
          <a:xfrm>
            <a:off x="9628104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0C828191-1C40-4A77-BBE9-3E252F197FF2}"/>
              </a:ext>
            </a:extLst>
          </p:cNvPr>
          <p:cNvSpPr/>
          <p:nvPr/>
        </p:nvSpPr>
        <p:spPr bwMode="auto">
          <a:xfrm>
            <a:off x="9993864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84790D3-7A92-4C9D-810E-8910E81A3D20}"/>
              </a:ext>
            </a:extLst>
          </p:cNvPr>
          <p:cNvSpPr/>
          <p:nvPr/>
        </p:nvSpPr>
        <p:spPr bwMode="auto">
          <a:xfrm>
            <a:off x="10359624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3A2C025-4C05-4642-962A-A98CD9ED31E8}"/>
              </a:ext>
            </a:extLst>
          </p:cNvPr>
          <p:cNvSpPr/>
          <p:nvPr/>
        </p:nvSpPr>
        <p:spPr bwMode="auto">
          <a:xfrm>
            <a:off x="10725384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F46B385-E4F9-46F9-96C8-82F568EE4D5C}"/>
              </a:ext>
            </a:extLst>
          </p:cNvPr>
          <p:cNvSpPr/>
          <p:nvPr/>
        </p:nvSpPr>
        <p:spPr bwMode="auto">
          <a:xfrm>
            <a:off x="8896584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0634D1ED-1F9B-40DD-A5CF-B13E10369B77}"/>
              </a:ext>
            </a:extLst>
          </p:cNvPr>
          <p:cNvSpPr/>
          <p:nvPr/>
        </p:nvSpPr>
        <p:spPr bwMode="auto">
          <a:xfrm>
            <a:off x="9262344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BDC1DAA7-E145-4232-80DE-2998B57135D3}"/>
              </a:ext>
            </a:extLst>
          </p:cNvPr>
          <p:cNvSpPr/>
          <p:nvPr/>
        </p:nvSpPr>
        <p:spPr bwMode="auto">
          <a:xfrm>
            <a:off x="9628104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E2F9DBA-10AD-4A46-B9A4-44DB9D721F8F}"/>
              </a:ext>
            </a:extLst>
          </p:cNvPr>
          <p:cNvSpPr/>
          <p:nvPr/>
        </p:nvSpPr>
        <p:spPr bwMode="auto">
          <a:xfrm>
            <a:off x="9993864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0A863F5F-4E66-489C-8436-3DEB9D1F6BC5}"/>
              </a:ext>
            </a:extLst>
          </p:cNvPr>
          <p:cNvSpPr/>
          <p:nvPr/>
        </p:nvSpPr>
        <p:spPr bwMode="auto">
          <a:xfrm>
            <a:off x="10359624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9C9732B-25BA-4940-AC66-20E38982DA5A}"/>
              </a:ext>
            </a:extLst>
          </p:cNvPr>
          <p:cNvSpPr/>
          <p:nvPr/>
        </p:nvSpPr>
        <p:spPr bwMode="auto">
          <a:xfrm>
            <a:off x="10725384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9825921B-67B5-4109-A653-169272D54DFD}"/>
              </a:ext>
            </a:extLst>
          </p:cNvPr>
          <p:cNvSpPr/>
          <p:nvPr/>
        </p:nvSpPr>
        <p:spPr bwMode="auto">
          <a:xfrm>
            <a:off x="8896584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32401B0F-E15E-42DA-8C73-A5748D8B6F51}"/>
              </a:ext>
            </a:extLst>
          </p:cNvPr>
          <p:cNvSpPr/>
          <p:nvPr/>
        </p:nvSpPr>
        <p:spPr bwMode="auto">
          <a:xfrm>
            <a:off x="9262344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20A279B0-82F0-4536-859B-19F3207B5686}"/>
              </a:ext>
            </a:extLst>
          </p:cNvPr>
          <p:cNvSpPr/>
          <p:nvPr/>
        </p:nvSpPr>
        <p:spPr bwMode="auto">
          <a:xfrm>
            <a:off x="9628104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307F5005-FF17-416A-A3EF-3CCAC14D4997}"/>
              </a:ext>
            </a:extLst>
          </p:cNvPr>
          <p:cNvSpPr/>
          <p:nvPr/>
        </p:nvSpPr>
        <p:spPr bwMode="auto">
          <a:xfrm>
            <a:off x="9993864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4164E5C4-B07E-4FD8-818B-9234D3CA67B2}"/>
              </a:ext>
            </a:extLst>
          </p:cNvPr>
          <p:cNvSpPr/>
          <p:nvPr/>
        </p:nvSpPr>
        <p:spPr bwMode="auto">
          <a:xfrm>
            <a:off x="10359624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5AB80C2B-8391-43EF-80BD-3CFA63E8097D}"/>
              </a:ext>
            </a:extLst>
          </p:cNvPr>
          <p:cNvSpPr/>
          <p:nvPr/>
        </p:nvSpPr>
        <p:spPr bwMode="auto">
          <a:xfrm>
            <a:off x="10725384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5F92870E-DCEE-4075-9030-9870A670E281}"/>
              </a:ext>
            </a:extLst>
          </p:cNvPr>
          <p:cNvSpPr/>
          <p:nvPr/>
        </p:nvSpPr>
        <p:spPr bwMode="auto">
          <a:xfrm>
            <a:off x="8896584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204AF41-3199-466A-97D7-5FB635E838AA}"/>
              </a:ext>
            </a:extLst>
          </p:cNvPr>
          <p:cNvSpPr/>
          <p:nvPr/>
        </p:nvSpPr>
        <p:spPr bwMode="auto">
          <a:xfrm>
            <a:off x="8530824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B16BFD3F-4205-41CB-9079-4012C089065F}"/>
              </a:ext>
            </a:extLst>
          </p:cNvPr>
          <p:cNvSpPr/>
          <p:nvPr/>
        </p:nvSpPr>
        <p:spPr bwMode="auto">
          <a:xfrm>
            <a:off x="8165064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269D596-25E1-48D5-8CC3-903F62C60974}"/>
              </a:ext>
            </a:extLst>
          </p:cNvPr>
          <p:cNvSpPr/>
          <p:nvPr/>
        </p:nvSpPr>
        <p:spPr bwMode="auto">
          <a:xfrm>
            <a:off x="8530824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489720CD-1F8C-460B-863B-72E5A336CD31}"/>
              </a:ext>
            </a:extLst>
          </p:cNvPr>
          <p:cNvSpPr/>
          <p:nvPr/>
        </p:nvSpPr>
        <p:spPr bwMode="auto">
          <a:xfrm>
            <a:off x="8165064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DD1C8839-1C43-4F27-8CCD-A476ED9A1B37}"/>
              </a:ext>
            </a:extLst>
          </p:cNvPr>
          <p:cNvSpPr/>
          <p:nvPr/>
        </p:nvSpPr>
        <p:spPr bwMode="auto">
          <a:xfrm>
            <a:off x="8530824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4BD3AE97-718F-4483-9A4C-A64835179882}"/>
              </a:ext>
            </a:extLst>
          </p:cNvPr>
          <p:cNvSpPr/>
          <p:nvPr/>
        </p:nvSpPr>
        <p:spPr bwMode="auto">
          <a:xfrm>
            <a:off x="8165064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DDD8D026-D1C6-445E-8B6B-F823A453960E}"/>
              </a:ext>
            </a:extLst>
          </p:cNvPr>
          <p:cNvSpPr/>
          <p:nvPr/>
        </p:nvSpPr>
        <p:spPr bwMode="auto">
          <a:xfrm>
            <a:off x="8530824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9B799E10-DBA0-48B2-A281-5E9F4E2B7308}"/>
              </a:ext>
            </a:extLst>
          </p:cNvPr>
          <p:cNvSpPr/>
          <p:nvPr/>
        </p:nvSpPr>
        <p:spPr bwMode="auto">
          <a:xfrm>
            <a:off x="8165064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3D80FE1B-B24A-4663-968B-4ECE7C576FE8}"/>
              </a:ext>
            </a:extLst>
          </p:cNvPr>
          <p:cNvSpPr/>
          <p:nvPr/>
        </p:nvSpPr>
        <p:spPr bwMode="auto">
          <a:xfrm>
            <a:off x="8530824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4BE0EFF0-367D-46CE-9651-A0D70A00378B}"/>
              </a:ext>
            </a:extLst>
          </p:cNvPr>
          <p:cNvSpPr/>
          <p:nvPr/>
        </p:nvSpPr>
        <p:spPr bwMode="auto">
          <a:xfrm>
            <a:off x="8165064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E678A1A-C126-4B79-BB23-EA79429E89C2}"/>
              </a:ext>
            </a:extLst>
          </p:cNvPr>
          <p:cNvSpPr/>
          <p:nvPr/>
        </p:nvSpPr>
        <p:spPr bwMode="auto">
          <a:xfrm>
            <a:off x="8530824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BBF7C69B-F560-4BB2-BD1E-AA9F3D7DAC3E}"/>
              </a:ext>
            </a:extLst>
          </p:cNvPr>
          <p:cNvSpPr/>
          <p:nvPr/>
        </p:nvSpPr>
        <p:spPr bwMode="auto">
          <a:xfrm>
            <a:off x="8165064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5BAFBC64-B08B-41C7-9A06-CA3CA48090F9}"/>
              </a:ext>
            </a:extLst>
          </p:cNvPr>
          <p:cNvSpPr/>
          <p:nvPr/>
        </p:nvSpPr>
        <p:spPr bwMode="auto">
          <a:xfrm>
            <a:off x="8530824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E2B8FF67-5D53-4CDF-8C0F-1D7C0D0ABF40}"/>
              </a:ext>
            </a:extLst>
          </p:cNvPr>
          <p:cNvSpPr/>
          <p:nvPr/>
        </p:nvSpPr>
        <p:spPr bwMode="auto">
          <a:xfrm>
            <a:off x="8165064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BCA1D27F-1F65-4959-B19E-D4D2AA5F79AE}"/>
              </a:ext>
            </a:extLst>
          </p:cNvPr>
          <p:cNvSpPr/>
          <p:nvPr/>
        </p:nvSpPr>
        <p:spPr bwMode="auto">
          <a:xfrm>
            <a:off x="8530824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FD1A6134-F2BD-4E59-BCD3-BDB365852B76}"/>
              </a:ext>
            </a:extLst>
          </p:cNvPr>
          <p:cNvSpPr/>
          <p:nvPr/>
        </p:nvSpPr>
        <p:spPr bwMode="auto">
          <a:xfrm>
            <a:off x="8165064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BEF1CACA-0664-4087-AAF6-EB5FD0CF647F}"/>
              </a:ext>
            </a:extLst>
          </p:cNvPr>
          <p:cNvSpPr/>
          <p:nvPr/>
        </p:nvSpPr>
        <p:spPr bwMode="auto">
          <a:xfrm>
            <a:off x="9262344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08FD5543-389F-477F-BA7A-937C2B670ACA}"/>
              </a:ext>
            </a:extLst>
          </p:cNvPr>
          <p:cNvSpPr/>
          <p:nvPr/>
        </p:nvSpPr>
        <p:spPr bwMode="auto">
          <a:xfrm>
            <a:off x="9628104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B6ABA276-0A95-4FC0-AE53-7A2D73C298E3}"/>
              </a:ext>
            </a:extLst>
          </p:cNvPr>
          <p:cNvSpPr/>
          <p:nvPr/>
        </p:nvSpPr>
        <p:spPr bwMode="auto">
          <a:xfrm>
            <a:off x="9993864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014E1A8A-18ED-467F-BC00-B6295A0AA261}"/>
              </a:ext>
            </a:extLst>
          </p:cNvPr>
          <p:cNvSpPr/>
          <p:nvPr/>
        </p:nvSpPr>
        <p:spPr bwMode="auto">
          <a:xfrm>
            <a:off x="10359624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F4FE2F68-5136-4D9F-8CAD-871A1DF9A79D}"/>
              </a:ext>
            </a:extLst>
          </p:cNvPr>
          <p:cNvSpPr/>
          <p:nvPr/>
        </p:nvSpPr>
        <p:spPr bwMode="auto">
          <a:xfrm>
            <a:off x="10725384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C96731C2-723D-46BD-A195-48F73D5481D8}"/>
              </a:ext>
            </a:extLst>
          </p:cNvPr>
          <p:cNvSpPr/>
          <p:nvPr/>
        </p:nvSpPr>
        <p:spPr bwMode="auto">
          <a:xfrm>
            <a:off x="8896584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73B631C6-9D09-4B3D-AFC7-CC5DA05890FF}"/>
              </a:ext>
            </a:extLst>
          </p:cNvPr>
          <p:cNvSpPr/>
          <p:nvPr/>
        </p:nvSpPr>
        <p:spPr bwMode="auto">
          <a:xfrm>
            <a:off x="9262344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31A2296D-2E1E-48AD-BB34-7864820D243D}"/>
              </a:ext>
            </a:extLst>
          </p:cNvPr>
          <p:cNvSpPr/>
          <p:nvPr/>
        </p:nvSpPr>
        <p:spPr bwMode="auto">
          <a:xfrm>
            <a:off x="9628104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811CD0B1-A307-4763-8FFC-3508E80BABF3}"/>
              </a:ext>
            </a:extLst>
          </p:cNvPr>
          <p:cNvSpPr/>
          <p:nvPr/>
        </p:nvSpPr>
        <p:spPr bwMode="auto">
          <a:xfrm>
            <a:off x="9993864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4B8A60FF-C5FD-4476-97DB-30FD945A1DB2}"/>
              </a:ext>
            </a:extLst>
          </p:cNvPr>
          <p:cNvSpPr/>
          <p:nvPr/>
        </p:nvSpPr>
        <p:spPr bwMode="auto">
          <a:xfrm>
            <a:off x="10359624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0AA6E8FE-4F56-4222-8B13-F85A50CDCC1D}"/>
              </a:ext>
            </a:extLst>
          </p:cNvPr>
          <p:cNvSpPr/>
          <p:nvPr/>
        </p:nvSpPr>
        <p:spPr bwMode="auto">
          <a:xfrm>
            <a:off x="10725384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9035C679-2DD5-480D-8229-26B308C46442}"/>
              </a:ext>
            </a:extLst>
          </p:cNvPr>
          <p:cNvSpPr/>
          <p:nvPr/>
        </p:nvSpPr>
        <p:spPr bwMode="auto">
          <a:xfrm>
            <a:off x="8896584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348F9EF-EB60-4D1D-AC59-A051388725C4}"/>
              </a:ext>
            </a:extLst>
          </p:cNvPr>
          <p:cNvSpPr/>
          <p:nvPr/>
        </p:nvSpPr>
        <p:spPr bwMode="auto">
          <a:xfrm>
            <a:off x="9262344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1FCC168D-4357-47F1-A326-904DB055BEE2}"/>
              </a:ext>
            </a:extLst>
          </p:cNvPr>
          <p:cNvSpPr/>
          <p:nvPr/>
        </p:nvSpPr>
        <p:spPr bwMode="auto">
          <a:xfrm>
            <a:off x="9628104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B2CA9B6-C613-4728-9AB7-B23FB59DF785}"/>
              </a:ext>
            </a:extLst>
          </p:cNvPr>
          <p:cNvSpPr/>
          <p:nvPr/>
        </p:nvSpPr>
        <p:spPr bwMode="auto">
          <a:xfrm>
            <a:off x="9993864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AD3E88C-4481-4B13-BAF7-A6F1911268AF}"/>
              </a:ext>
            </a:extLst>
          </p:cNvPr>
          <p:cNvSpPr/>
          <p:nvPr/>
        </p:nvSpPr>
        <p:spPr bwMode="auto">
          <a:xfrm>
            <a:off x="10359624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D9B416F-0CBA-4E70-91CC-BD37A26F6C5F}"/>
              </a:ext>
            </a:extLst>
          </p:cNvPr>
          <p:cNvSpPr/>
          <p:nvPr/>
        </p:nvSpPr>
        <p:spPr bwMode="auto">
          <a:xfrm>
            <a:off x="10725384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D3B1976E-40FF-4C92-B657-9CD7356596D2}"/>
              </a:ext>
            </a:extLst>
          </p:cNvPr>
          <p:cNvSpPr/>
          <p:nvPr/>
        </p:nvSpPr>
        <p:spPr bwMode="auto">
          <a:xfrm>
            <a:off x="9262344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C4BD1E3-D980-4BF2-90D4-741BF6143726}"/>
              </a:ext>
            </a:extLst>
          </p:cNvPr>
          <p:cNvSpPr/>
          <p:nvPr/>
        </p:nvSpPr>
        <p:spPr bwMode="auto">
          <a:xfrm>
            <a:off x="9628104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CB329E81-BD64-42BC-BFAD-37A6107DD9A9}"/>
              </a:ext>
            </a:extLst>
          </p:cNvPr>
          <p:cNvSpPr/>
          <p:nvPr/>
        </p:nvSpPr>
        <p:spPr bwMode="auto">
          <a:xfrm>
            <a:off x="9993864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05594FD4-199A-4524-8843-C7B6A6CF5E60}"/>
              </a:ext>
            </a:extLst>
          </p:cNvPr>
          <p:cNvSpPr/>
          <p:nvPr/>
        </p:nvSpPr>
        <p:spPr bwMode="auto">
          <a:xfrm>
            <a:off x="10359624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753B3DE0-E314-40E6-8B69-705E24E7E5CF}"/>
              </a:ext>
            </a:extLst>
          </p:cNvPr>
          <p:cNvSpPr/>
          <p:nvPr/>
        </p:nvSpPr>
        <p:spPr bwMode="auto">
          <a:xfrm>
            <a:off x="10725384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F308DBA3-AFF9-4C10-A743-F29FBA3ADED0}"/>
              </a:ext>
            </a:extLst>
          </p:cNvPr>
          <p:cNvSpPr/>
          <p:nvPr/>
        </p:nvSpPr>
        <p:spPr bwMode="auto">
          <a:xfrm>
            <a:off x="8896584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9BFC989C-C844-4459-A996-1F3848889179}"/>
              </a:ext>
            </a:extLst>
          </p:cNvPr>
          <p:cNvSpPr/>
          <p:nvPr/>
        </p:nvSpPr>
        <p:spPr bwMode="auto">
          <a:xfrm>
            <a:off x="9262344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04F2C2C6-AFF6-40FD-A004-1192746498E3}"/>
              </a:ext>
            </a:extLst>
          </p:cNvPr>
          <p:cNvSpPr/>
          <p:nvPr/>
        </p:nvSpPr>
        <p:spPr bwMode="auto">
          <a:xfrm>
            <a:off x="9628104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D077277E-38AA-4CE6-B5BE-10D1BFC99570}"/>
              </a:ext>
            </a:extLst>
          </p:cNvPr>
          <p:cNvSpPr/>
          <p:nvPr/>
        </p:nvSpPr>
        <p:spPr bwMode="auto">
          <a:xfrm>
            <a:off x="9993864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C39E3B64-E0C2-4E8A-801C-71B8A87B3EDB}"/>
              </a:ext>
            </a:extLst>
          </p:cNvPr>
          <p:cNvSpPr/>
          <p:nvPr/>
        </p:nvSpPr>
        <p:spPr bwMode="auto">
          <a:xfrm>
            <a:off x="10359624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EE79E11-5091-44A7-ACF2-2F7B24CAF95F}"/>
              </a:ext>
            </a:extLst>
          </p:cNvPr>
          <p:cNvSpPr/>
          <p:nvPr/>
        </p:nvSpPr>
        <p:spPr bwMode="auto">
          <a:xfrm>
            <a:off x="10725384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86ADBFA8-8578-4709-81E8-0A762CBF48AF}"/>
              </a:ext>
            </a:extLst>
          </p:cNvPr>
          <p:cNvSpPr/>
          <p:nvPr/>
        </p:nvSpPr>
        <p:spPr bwMode="auto">
          <a:xfrm>
            <a:off x="8896584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3A7EEA75-D766-4DF6-A283-E22FD3713DB3}"/>
              </a:ext>
            </a:extLst>
          </p:cNvPr>
          <p:cNvSpPr/>
          <p:nvPr/>
        </p:nvSpPr>
        <p:spPr bwMode="auto">
          <a:xfrm>
            <a:off x="8530824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79FC9B1A-380D-4684-8A4C-2074B0540E4E}"/>
              </a:ext>
            </a:extLst>
          </p:cNvPr>
          <p:cNvSpPr/>
          <p:nvPr/>
        </p:nvSpPr>
        <p:spPr bwMode="auto">
          <a:xfrm>
            <a:off x="8165064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73D7B46F-1938-47B1-A5E2-2F33EB7076FB}"/>
              </a:ext>
            </a:extLst>
          </p:cNvPr>
          <p:cNvSpPr/>
          <p:nvPr/>
        </p:nvSpPr>
        <p:spPr bwMode="auto">
          <a:xfrm>
            <a:off x="8530824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1C838181-3613-4FB7-AE52-276230BFF0FA}"/>
              </a:ext>
            </a:extLst>
          </p:cNvPr>
          <p:cNvSpPr/>
          <p:nvPr/>
        </p:nvSpPr>
        <p:spPr bwMode="auto">
          <a:xfrm>
            <a:off x="8165064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549D880B-0E0E-4C34-AD63-CEB1E02F4F9E}"/>
              </a:ext>
            </a:extLst>
          </p:cNvPr>
          <p:cNvSpPr/>
          <p:nvPr/>
        </p:nvSpPr>
        <p:spPr bwMode="auto">
          <a:xfrm>
            <a:off x="8530824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40C1BBEC-9384-4A74-A624-308B324D6DCA}"/>
              </a:ext>
            </a:extLst>
          </p:cNvPr>
          <p:cNvSpPr/>
          <p:nvPr/>
        </p:nvSpPr>
        <p:spPr bwMode="auto">
          <a:xfrm>
            <a:off x="8165064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1669D6CC-2328-48DE-A6DB-54A6184A8E1C}"/>
              </a:ext>
            </a:extLst>
          </p:cNvPr>
          <p:cNvSpPr/>
          <p:nvPr/>
        </p:nvSpPr>
        <p:spPr bwMode="auto">
          <a:xfrm>
            <a:off x="8530824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DF4E3DB-9572-4D20-8277-B82BE3F36223}"/>
              </a:ext>
            </a:extLst>
          </p:cNvPr>
          <p:cNvSpPr/>
          <p:nvPr/>
        </p:nvSpPr>
        <p:spPr bwMode="auto">
          <a:xfrm>
            <a:off x="8165064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FCFC6676-BEF6-4331-91B9-8E810FFBDEC4}"/>
              </a:ext>
            </a:extLst>
          </p:cNvPr>
          <p:cNvSpPr/>
          <p:nvPr/>
        </p:nvSpPr>
        <p:spPr bwMode="auto">
          <a:xfrm>
            <a:off x="8165064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AF6C7A16-8370-44B4-8931-58A25975890C}"/>
              </a:ext>
            </a:extLst>
          </p:cNvPr>
          <p:cNvSpPr/>
          <p:nvPr/>
        </p:nvSpPr>
        <p:spPr bwMode="auto">
          <a:xfrm>
            <a:off x="7820548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81E67463-9D90-491F-81D1-391C35DC1359}"/>
              </a:ext>
            </a:extLst>
          </p:cNvPr>
          <p:cNvSpPr/>
          <p:nvPr/>
        </p:nvSpPr>
        <p:spPr bwMode="auto">
          <a:xfrm>
            <a:off x="7820548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4B59C433-0D0F-4705-ACEC-B4F5DFC9F807}"/>
              </a:ext>
            </a:extLst>
          </p:cNvPr>
          <p:cNvSpPr/>
          <p:nvPr/>
        </p:nvSpPr>
        <p:spPr bwMode="auto">
          <a:xfrm>
            <a:off x="7820548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16A5EEC9-A7D2-4B50-91DD-874CD08147F2}"/>
              </a:ext>
            </a:extLst>
          </p:cNvPr>
          <p:cNvSpPr/>
          <p:nvPr/>
        </p:nvSpPr>
        <p:spPr bwMode="auto">
          <a:xfrm>
            <a:off x="7820548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D10FF193-80C5-46FD-8804-C83256B30317}"/>
              </a:ext>
            </a:extLst>
          </p:cNvPr>
          <p:cNvSpPr/>
          <p:nvPr/>
        </p:nvSpPr>
        <p:spPr bwMode="auto">
          <a:xfrm>
            <a:off x="7820548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E24712CE-E2D6-4929-AE92-08FC335A1EAC}"/>
              </a:ext>
            </a:extLst>
          </p:cNvPr>
          <p:cNvSpPr/>
          <p:nvPr/>
        </p:nvSpPr>
        <p:spPr bwMode="auto">
          <a:xfrm>
            <a:off x="7820548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2903EE47-3F5E-4053-BAFC-0A5853F93879}"/>
              </a:ext>
            </a:extLst>
          </p:cNvPr>
          <p:cNvSpPr/>
          <p:nvPr/>
        </p:nvSpPr>
        <p:spPr bwMode="auto">
          <a:xfrm>
            <a:off x="7820548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A985D282-11D2-4852-B4EC-A2EA4C0E9563}"/>
              </a:ext>
            </a:extLst>
          </p:cNvPr>
          <p:cNvSpPr/>
          <p:nvPr/>
        </p:nvSpPr>
        <p:spPr bwMode="auto">
          <a:xfrm>
            <a:off x="7820548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09B48A29-DDFC-4644-97B9-6494B0153CDD}"/>
              </a:ext>
            </a:extLst>
          </p:cNvPr>
          <p:cNvSpPr/>
          <p:nvPr/>
        </p:nvSpPr>
        <p:spPr bwMode="auto">
          <a:xfrm>
            <a:off x="7454788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D0C62EB-4D54-422B-AA4E-3FBFAA88524F}"/>
              </a:ext>
            </a:extLst>
          </p:cNvPr>
          <p:cNvSpPr/>
          <p:nvPr/>
        </p:nvSpPr>
        <p:spPr bwMode="auto">
          <a:xfrm>
            <a:off x="7089028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F7C02DD0-27A4-4666-A1E1-0651DD6BB1A7}"/>
              </a:ext>
            </a:extLst>
          </p:cNvPr>
          <p:cNvSpPr/>
          <p:nvPr/>
        </p:nvSpPr>
        <p:spPr bwMode="auto">
          <a:xfrm>
            <a:off x="7454788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7FFE3E52-7EAF-45D8-AC2D-DDE1969D3CD5}"/>
              </a:ext>
            </a:extLst>
          </p:cNvPr>
          <p:cNvSpPr/>
          <p:nvPr/>
        </p:nvSpPr>
        <p:spPr bwMode="auto">
          <a:xfrm>
            <a:off x="7089028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9C143A1-12FA-4696-8754-9DED6A29E9A8}"/>
              </a:ext>
            </a:extLst>
          </p:cNvPr>
          <p:cNvSpPr/>
          <p:nvPr/>
        </p:nvSpPr>
        <p:spPr bwMode="auto">
          <a:xfrm>
            <a:off x="7454788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8B98DC8-EDBB-424A-9EB3-A2752265F464}"/>
              </a:ext>
            </a:extLst>
          </p:cNvPr>
          <p:cNvSpPr/>
          <p:nvPr/>
        </p:nvSpPr>
        <p:spPr bwMode="auto">
          <a:xfrm>
            <a:off x="7089028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6D2B498B-2892-4A19-BA92-BECFF62656C4}"/>
              </a:ext>
            </a:extLst>
          </p:cNvPr>
          <p:cNvSpPr/>
          <p:nvPr/>
        </p:nvSpPr>
        <p:spPr bwMode="auto">
          <a:xfrm>
            <a:off x="7454788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A3B44243-0BD6-484B-A81E-0B3DF8AD5F8F}"/>
              </a:ext>
            </a:extLst>
          </p:cNvPr>
          <p:cNvSpPr/>
          <p:nvPr/>
        </p:nvSpPr>
        <p:spPr bwMode="auto">
          <a:xfrm>
            <a:off x="7089028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97B45461-C8D1-45EC-9353-35E83C723BE6}"/>
              </a:ext>
            </a:extLst>
          </p:cNvPr>
          <p:cNvSpPr/>
          <p:nvPr/>
        </p:nvSpPr>
        <p:spPr bwMode="auto">
          <a:xfrm>
            <a:off x="7454788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9339973F-B7B1-4617-9829-5B09BAB7D127}"/>
              </a:ext>
            </a:extLst>
          </p:cNvPr>
          <p:cNvSpPr/>
          <p:nvPr/>
        </p:nvSpPr>
        <p:spPr bwMode="auto">
          <a:xfrm>
            <a:off x="7089028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2019D38-396D-4CC5-B59A-F09AFE0E0188}"/>
              </a:ext>
            </a:extLst>
          </p:cNvPr>
          <p:cNvSpPr/>
          <p:nvPr/>
        </p:nvSpPr>
        <p:spPr bwMode="auto">
          <a:xfrm>
            <a:off x="7454788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F211AFC0-8419-4D88-BA51-27231EBFB73D}"/>
              </a:ext>
            </a:extLst>
          </p:cNvPr>
          <p:cNvSpPr/>
          <p:nvPr/>
        </p:nvSpPr>
        <p:spPr bwMode="auto">
          <a:xfrm>
            <a:off x="7089028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8D00183-194E-4054-B565-89C34E409151}"/>
              </a:ext>
            </a:extLst>
          </p:cNvPr>
          <p:cNvSpPr/>
          <p:nvPr/>
        </p:nvSpPr>
        <p:spPr bwMode="auto">
          <a:xfrm>
            <a:off x="7454788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7CAD477F-D1E4-4E7B-ACCA-BD7065C1A639}"/>
              </a:ext>
            </a:extLst>
          </p:cNvPr>
          <p:cNvSpPr/>
          <p:nvPr/>
        </p:nvSpPr>
        <p:spPr bwMode="auto">
          <a:xfrm>
            <a:off x="7089028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B1F2E966-EA56-41C5-B58E-49A1745CF076}"/>
              </a:ext>
            </a:extLst>
          </p:cNvPr>
          <p:cNvSpPr/>
          <p:nvPr/>
        </p:nvSpPr>
        <p:spPr bwMode="auto">
          <a:xfrm>
            <a:off x="7454788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958442C3-608C-49DB-8FD5-D943A4B080FE}"/>
              </a:ext>
            </a:extLst>
          </p:cNvPr>
          <p:cNvSpPr/>
          <p:nvPr/>
        </p:nvSpPr>
        <p:spPr bwMode="auto">
          <a:xfrm>
            <a:off x="7089028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A2790262-36CB-4CF1-87DC-2CCA093091EB}"/>
              </a:ext>
            </a:extLst>
          </p:cNvPr>
          <p:cNvSpPr/>
          <p:nvPr/>
        </p:nvSpPr>
        <p:spPr bwMode="auto">
          <a:xfrm>
            <a:off x="7820548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A94DE203-B46B-492D-A6BC-1937B67E5CFB}"/>
              </a:ext>
            </a:extLst>
          </p:cNvPr>
          <p:cNvSpPr/>
          <p:nvPr/>
        </p:nvSpPr>
        <p:spPr bwMode="auto">
          <a:xfrm>
            <a:off x="7820548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9C5CEC09-06B6-4155-B334-369ABCE3A8AD}"/>
              </a:ext>
            </a:extLst>
          </p:cNvPr>
          <p:cNvSpPr/>
          <p:nvPr/>
        </p:nvSpPr>
        <p:spPr bwMode="auto">
          <a:xfrm>
            <a:off x="7820548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80F49864-EC18-404A-B225-6506AA99A654}"/>
              </a:ext>
            </a:extLst>
          </p:cNvPr>
          <p:cNvSpPr/>
          <p:nvPr/>
        </p:nvSpPr>
        <p:spPr bwMode="auto">
          <a:xfrm>
            <a:off x="7820548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36CAABF5-A0C0-4C61-BCF7-C8AF6386816A}"/>
              </a:ext>
            </a:extLst>
          </p:cNvPr>
          <p:cNvSpPr/>
          <p:nvPr/>
        </p:nvSpPr>
        <p:spPr bwMode="auto">
          <a:xfrm>
            <a:off x="7820548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4A0945F0-6AC9-4CB2-9634-0F1B2302DAEF}"/>
              </a:ext>
            </a:extLst>
          </p:cNvPr>
          <p:cNvSpPr/>
          <p:nvPr/>
        </p:nvSpPr>
        <p:spPr bwMode="auto">
          <a:xfrm>
            <a:off x="7454788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2AC1E6A1-A18C-4DD2-88AB-025EE9FCF69B}"/>
              </a:ext>
            </a:extLst>
          </p:cNvPr>
          <p:cNvSpPr/>
          <p:nvPr/>
        </p:nvSpPr>
        <p:spPr bwMode="auto">
          <a:xfrm>
            <a:off x="7089028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4A4539A5-ADB1-4213-B4E6-97BA248DAA2F}"/>
              </a:ext>
            </a:extLst>
          </p:cNvPr>
          <p:cNvSpPr/>
          <p:nvPr/>
        </p:nvSpPr>
        <p:spPr bwMode="auto">
          <a:xfrm>
            <a:off x="7454788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A23D962F-7D0F-4859-9B75-1FC2CD520946}"/>
              </a:ext>
            </a:extLst>
          </p:cNvPr>
          <p:cNvSpPr/>
          <p:nvPr/>
        </p:nvSpPr>
        <p:spPr bwMode="auto">
          <a:xfrm>
            <a:off x="7089028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E0F6DF90-6BAD-4ACC-AE91-F03684C91799}"/>
              </a:ext>
            </a:extLst>
          </p:cNvPr>
          <p:cNvSpPr/>
          <p:nvPr/>
        </p:nvSpPr>
        <p:spPr bwMode="auto">
          <a:xfrm>
            <a:off x="7454788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312A3583-9450-46BD-8BC3-EC0978651A9D}"/>
              </a:ext>
            </a:extLst>
          </p:cNvPr>
          <p:cNvSpPr/>
          <p:nvPr/>
        </p:nvSpPr>
        <p:spPr bwMode="auto">
          <a:xfrm>
            <a:off x="7089028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79914DB7-9463-480B-AA13-45F398DB7A87}"/>
              </a:ext>
            </a:extLst>
          </p:cNvPr>
          <p:cNvSpPr/>
          <p:nvPr/>
        </p:nvSpPr>
        <p:spPr bwMode="auto">
          <a:xfrm>
            <a:off x="7454788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60467845-177A-4A53-B03F-AF0E66FEC515}"/>
              </a:ext>
            </a:extLst>
          </p:cNvPr>
          <p:cNvSpPr/>
          <p:nvPr/>
        </p:nvSpPr>
        <p:spPr bwMode="auto">
          <a:xfrm>
            <a:off x="7089028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5448598B-34DA-487D-B231-DFEE501F7143}"/>
              </a:ext>
            </a:extLst>
          </p:cNvPr>
          <p:cNvSpPr/>
          <p:nvPr/>
        </p:nvSpPr>
        <p:spPr bwMode="auto">
          <a:xfrm>
            <a:off x="7454788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F3608DF7-F1B8-46F9-9A4A-9C7ED379580D}"/>
              </a:ext>
            </a:extLst>
          </p:cNvPr>
          <p:cNvSpPr/>
          <p:nvPr/>
        </p:nvSpPr>
        <p:spPr bwMode="auto">
          <a:xfrm>
            <a:off x="7089028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36C8FA6E-EAD5-43C1-806D-B4072AE21ECF}"/>
              </a:ext>
            </a:extLst>
          </p:cNvPr>
          <p:cNvSpPr/>
          <p:nvPr/>
        </p:nvSpPr>
        <p:spPr bwMode="auto">
          <a:xfrm>
            <a:off x="6723267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10FCE78C-DB91-4EDE-AC4D-EE2C561ACA0E}"/>
              </a:ext>
            </a:extLst>
          </p:cNvPr>
          <p:cNvSpPr/>
          <p:nvPr/>
        </p:nvSpPr>
        <p:spPr bwMode="auto">
          <a:xfrm>
            <a:off x="6723267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5CEDF6D-F4C4-43FD-B4E1-921B44D402C8}"/>
              </a:ext>
            </a:extLst>
          </p:cNvPr>
          <p:cNvSpPr/>
          <p:nvPr/>
        </p:nvSpPr>
        <p:spPr bwMode="auto">
          <a:xfrm>
            <a:off x="6723267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1E772864-CA42-47C3-92E1-DA6AB8E22C08}"/>
              </a:ext>
            </a:extLst>
          </p:cNvPr>
          <p:cNvSpPr/>
          <p:nvPr/>
        </p:nvSpPr>
        <p:spPr bwMode="auto">
          <a:xfrm>
            <a:off x="6723267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502910E8-ED8C-480F-81E4-A825C893ADA8}"/>
              </a:ext>
            </a:extLst>
          </p:cNvPr>
          <p:cNvSpPr/>
          <p:nvPr/>
        </p:nvSpPr>
        <p:spPr bwMode="auto">
          <a:xfrm>
            <a:off x="6723267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3CB63DAE-6D72-4FDE-981D-16F1DE1A45A9}"/>
              </a:ext>
            </a:extLst>
          </p:cNvPr>
          <p:cNvSpPr/>
          <p:nvPr/>
        </p:nvSpPr>
        <p:spPr bwMode="auto">
          <a:xfrm>
            <a:off x="6723267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92A8BF40-CE5B-4ADB-A957-14D2763BB2CB}"/>
              </a:ext>
            </a:extLst>
          </p:cNvPr>
          <p:cNvSpPr/>
          <p:nvPr/>
        </p:nvSpPr>
        <p:spPr bwMode="auto">
          <a:xfrm>
            <a:off x="6723267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16C471A-7687-4207-8180-60F55EBD6451}"/>
              </a:ext>
            </a:extLst>
          </p:cNvPr>
          <p:cNvSpPr/>
          <p:nvPr/>
        </p:nvSpPr>
        <p:spPr bwMode="auto">
          <a:xfrm>
            <a:off x="6723267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A09A8480-318B-4EB8-9A6A-C540AA96F6DF}"/>
              </a:ext>
            </a:extLst>
          </p:cNvPr>
          <p:cNvSpPr/>
          <p:nvPr/>
        </p:nvSpPr>
        <p:spPr bwMode="auto">
          <a:xfrm>
            <a:off x="6723267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2B119D86-2676-49B4-AB5F-09F686A2E642}"/>
              </a:ext>
            </a:extLst>
          </p:cNvPr>
          <p:cNvSpPr/>
          <p:nvPr/>
        </p:nvSpPr>
        <p:spPr bwMode="auto">
          <a:xfrm>
            <a:off x="6723267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C0A5073A-6D73-4760-B3BB-910D79721236}"/>
              </a:ext>
            </a:extLst>
          </p:cNvPr>
          <p:cNvSpPr/>
          <p:nvPr/>
        </p:nvSpPr>
        <p:spPr bwMode="auto">
          <a:xfrm>
            <a:off x="6723267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6BBBD5DF-3B66-4DC5-8051-4DA1B7F307DB}"/>
              </a:ext>
            </a:extLst>
          </p:cNvPr>
          <p:cNvSpPr/>
          <p:nvPr/>
        </p:nvSpPr>
        <p:spPr bwMode="auto">
          <a:xfrm>
            <a:off x="6723267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B129A492-3B21-403D-A120-6D9EA7E5B300}"/>
              </a:ext>
            </a:extLst>
          </p:cNvPr>
          <p:cNvSpPr/>
          <p:nvPr/>
        </p:nvSpPr>
        <p:spPr bwMode="auto">
          <a:xfrm>
            <a:off x="6723267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548B6270-B200-4FD5-A976-B61EAFE34725}"/>
              </a:ext>
            </a:extLst>
          </p:cNvPr>
          <p:cNvSpPr/>
          <p:nvPr/>
        </p:nvSpPr>
        <p:spPr bwMode="auto">
          <a:xfrm>
            <a:off x="11092668" y="37619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816A9CBC-AF9A-459B-99D5-6D38F0618111}"/>
              </a:ext>
            </a:extLst>
          </p:cNvPr>
          <p:cNvSpPr/>
          <p:nvPr/>
        </p:nvSpPr>
        <p:spPr bwMode="auto">
          <a:xfrm>
            <a:off x="11092668" y="41277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48283B43-0FF2-43DA-8CF3-2EE13F1FB6F3}"/>
              </a:ext>
            </a:extLst>
          </p:cNvPr>
          <p:cNvSpPr/>
          <p:nvPr/>
        </p:nvSpPr>
        <p:spPr bwMode="auto">
          <a:xfrm>
            <a:off x="11092668" y="44934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8D0FD33D-873A-430B-AB8B-361228A7B45F}"/>
              </a:ext>
            </a:extLst>
          </p:cNvPr>
          <p:cNvSpPr/>
          <p:nvPr/>
        </p:nvSpPr>
        <p:spPr bwMode="auto">
          <a:xfrm>
            <a:off x="11092668" y="48592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E0D06575-F285-4A5E-BE7D-8CC8917BE0E7}"/>
              </a:ext>
            </a:extLst>
          </p:cNvPr>
          <p:cNvSpPr/>
          <p:nvPr/>
        </p:nvSpPr>
        <p:spPr bwMode="auto">
          <a:xfrm>
            <a:off x="11092668" y="52250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6FA5391-F55B-4307-9259-1AD3E04230FE}"/>
              </a:ext>
            </a:extLst>
          </p:cNvPr>
          <p:cNvSpPr/>
          <p:nvPr/>
        </p:nvSpPr>
        <p:spPr bwMode="auto">
          <a:xfrm>
            <a:off x="11092668" y="55907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D19B2A36-D827-4E2C-BCF7-DA94F43101F5}"/>
              </a:ext>
            </a:extLst>
          </p:cNvPr>
          <p:cNvSpPr/>
          <p:nvPr/>
        </p:nvSpPr>
        <p:spPr bwMode="auto">
          <a:xfrm>
            <a:off x="11092668" y="59565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28385CA0-43E2-46A0-85A0-5E6930512FEE}"/>
              </a:ext>
            </a:extLst>
          </p:cNvPr>
          <p:cNvSpPr/>
          <p:nvPr/>
        </p:nvSpPr>
        <p:spPr bwMode="auto">
          <a:xfrm>
            <a:off x="11092668" y="33962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B6E26CEF-7308-4D3E-8D58-DEAD2A1300AA}"/>
              </a:ext>
            </a:extLst>
          </p:cNvPr>
          <p:cNvSpPr/>
          <p:nvPr/>
        </p:nvSpPr>
        <p:spPr bwMode="auto">
          <a:xfrm>
            <a:off x="11092668" y="156740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9B3FFA0-0D12-46FB-9818-9CAB9835AE82}"/>
              </a:ext>
            </a:extLst>
          </p:cNvPr>
          <p:cNvSpPr/>
          <p:nvPr/>
        </p:nvSpPr>
        <p:spPr bwMode="auto">
          <a:xfrm>
            <a:off x="11092668" y="193316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4D604C90-2C17-4FD1-8445-FBBAB4B9DD31}"/>
              </a:ext>
            </a:extLst>
          </p:cNvPr>
          <p:cNvSpPr/>
          <p:nvPr/>
        </p:nvSpPr>
        <p:spPr bwMode="auto">
          <a:xfrm>
            <a:off x="11092668" y="229892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24944BD2-D777-431D-88FA-322A10B2E64E}"/>
              </a:ext>
            </a:extLst>
          </p:cNvPr>
          <p:cNvSpPr/>
          <p:nvPr/>
        </p:nvSpPr>
        <p:spPr bwMode="auto">
          <a:xfrm>
            <a:off x="11092668" y="266468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A1F40BB4-B686-4977-963D-6D41E4E799F2}"/>
              </a:ext>
            </a:extLst>
          </p:cNvPr>
          <p:cNvSpPr/>
          <p:nvPr/>
        </p:nvSpPr>
        <p:spPr bwMode="auto">
          <a:xfrm>
            <a:off x="11092668" y="3030440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9" name="Right Brace 438">
            <a:extLst>
              <a:ext uri="{FF2B5EF4-FFF2-40B4-BE49-F238E27FC236}">
                <a16:creationId xmlns:a16="http://schemas.microsoft.com/office/drawing/2014/main" id="{B5EC69FB-265E-4DCC-8AEC-8BA4A0796095}"/>
              </a:ext>
            </a:extLst>
          </p:cNvPr>
          <p:cNvSpPr/>
          <p:nvPr/>
        </p:nvSpPr>
        <p:spPr>
          <a:xfrm rot="16200000">
            <a:off x="8911824" y="-1066800"/>
            <a:ext cx="304800" cy="472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E2B893FD-C83E-46E7-A0DC-482B9131116F}"/>
              </a:ext>
            </a:extLst>
          </p:cNvPr>
          <p:cNvSpPr txBox="1"/>
          <p:nvPr/>
        </p:nvSpPr>
        <p:spPr>
          <a:xfrm>
            <a:off x="7997424" y="762000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Interconnect tile grid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1E7990-B372-D23E-0F7A-7B90B49AF902}"/>
              </a:ext>
            </a:extLst>
          </p:cNvPr>
          <p:cNvCxnSpPr>
            <a:cxnSpLocks/>
          </p:cNvCxnSpPr>
          <p:nvPr/>
        </p:nvCxnSpPr>
        <p:spPr>
          <a:xfrm flipH="1">
            <a:off x="4644189" y="3954463"/>
            <a:ext cx="3680678" cy="53901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07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E9D3-335D-4BB6-942F-0D9E0C15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31" y="350261"/>
            <a:ext cx="11018520" cy="430887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Evaluatio</a:t>
            </a:r>
            <a:r>
              <a:rPr lang="en-US" dirty="0">
                <a:solidFill>
                  <a:srgbClr val="FF0000"/>
                </a:solidFill>
              </a:rPr>
              <a:t>n Metrics - </a:t>
            </a:r>
            <a:r>
              <a:rPr lang="en-US" sz="2800" dirty="0">
                <a:solidFill>
                  <a:srgbClr val="FF0000"/>
                </a:solidFill>
              </a:rPr>
              <a:t>What is routing congestion?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339DA-781D-4060-901C-658E39E4C7F0}"/>
              </a:ext>
            </a:extLst>
          </p:cNvPr>
          <p:cNvSpPr/>
          <p:nvPr/>
        </p:nvSpPr>
        <p:spPr bwMode="auto">
          <a:xfrm>
            <a:off x="9546785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8A07E3-C93E-4475-BBCB-510FDD53175E}"/>
              </a:ext>
            </a:extLst>
          </p:cNvPr>
          <p:cNvSpPr/>
          <p:nvPr/>
        </p:nvSpPr>
        <p:spPr bwMode="auto">
          <a:xfrm>
            <a:off x="9912545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A5F805-8912-4A47-9011-4AB93961214A}"/>
              </a:ext>
            </a:extLst>
          </p:cNvPr>
          <p:cNvSpPr/>
          <p:nvPr/>
        </p:nvSpPr>
        <p:spPr bwMode="auto">
          <a:xfrm>
            <a:off x="10278305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E978C-8A4D-40DB-9B10-F525F6ACB259}"/>
              </a:ext>
            </a:extLst>
          </p:cNvPr>
          <p:cNvSpPr/>
          <p:nvPr/>
        </p:nvSpPr>
        <p:spPr bwMode="auto">
          <a:xfrm>
            <a:off x="10644065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D65E3-233E-4E1D-8EAB-10A7EE04B14B}"/>
              </a:ext>
            </a:extLst>
          </p:cNvPr>
          <p:cNvSpPr/>
          <p:nvPr/>
        </p:nvSpPr>
        <p:spPr bwMode="auto">
          <a:xfrm>
            <a:off x="11009825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532085-E40B-416F-89A6-E677A9858F8C}"/>
              </a:ext>
            </a:extLst>
          </p:cNvPr>
          <p:cNvSpPr/>
          <p:nvPr/>
        </p:nvSpPr>
        <p:spPr bwMode="auto">
          <a:xfrm>
            <a:off x="9181025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BDB17-6935-425E-BEBC-EC533D17132F}"/>
              </a:ext>
            </a:extLst>
          </p:cNvPr>
          <p:cNvSpPr/>
          <p:nvPr/>
        </p:nvSpPr>
        <p:spPr bwMode="auto">
          <a:xfrm>
            <a:off x="9546785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6998B7-00F8-4062-973B-7FA5F2B68CD3}"/>
              </a:ext>
            </a:extLst>
          </p:cNvPr>
          <p:cNvSpPr/>
          <p:nvPr/>
        </p:nvSpPr>
        <p:spPr bwMode="auto">
          <a:xfrm>
            <a:off x="9912545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CD25AA-15C5-41D3-B508-B61748FC1354}"/>
              </a:ext>
            </a:extLst>
          </p:cNvPr>
          <p:cNvSpPr/>
          <p:nvPr/>
        </p:nvSpPr>
        <p:spPr bwMode="auto">
          <a:xfrm>
            <a:off x="10278305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4E195-E583-4943-8C24-FBAE190EC56D}"/>
              </a:ext>
            </a:extLst>
          </p:cNvPr>
          <p:cNvSpPr/>
          <p:nvPr/>
        </p:nvSpPr>
        <p:spPr bwMode="auto">
          <a:xfrm>
            <a:off x="10644065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5C6B74-8B54-4D92-9F3B-EC752C5FC70C}"/>
              </a:ext>
            </a:extLst>
          </p:cNvPr>
          <p:cNvSpPr/>
          <p:nvPr/>
        </p:nvSpPr>
        <p:spPr bwMode="auto">
          <a:xfrm>
            <a:off x="11009825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7962B-FB5D-4583-AEC9-DAC68E20D3B6}"/>
              </a:ext>
            </a:extLst>
          </p:cNvPr>
          <p:cNvSpPr/>
          <p:nvPr/>
        </p:nvSpPr>
        <p:spPr bwMode="auto">
          <a:xfrm>
            <a:off x="9181025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91F094-F748-42C8-B552-27DC107C68F6}"/>
              </a:ext>
            </a:extLst>
          </p:cNvPr>
          <p:cNvSpPr/>
          <p:nvPr/>
        </p:nvSpPr>
        <p:spPr bwMode="auto">
          <a:xfrm>
            <a:off x="9546785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E5FBAC-3981-4417-89E0-4041306F75D6}"/>
              </a:ext>
            </a:extLst>
          </p:cNvPr>
          <p:cNvSpPr/>
          <p:nvPr/>
        </p:nvSpPr>
        <p:spPr bwMode="auto">
          <a:xfrm>
            <a:off x="9912545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AEAEB-A823-4039-BEFD-8E47C5255E01}"/>
              </a:ext>
            </a:extLst>
          </p:cNvPr>
          <p:cNvSpPr/>
          <p:nvPr/>
        </p:nvSpPr>
        <p:spPr bwMode="auto">
          <a:xfrm>
            <a:off x="10278305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C6FA8-74E8-4690-BCA2-BA3F85DBD570}"/>
              </a:ext>
            </a:extLst>
          </p:cNvPr>
          <p:cNvSpPr/>
          <p:nvPr/>
        </p:nvSpPr>
        <p:spPr bwMode="auto">
          <a:xfrm>
            <a:off x="10644065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1EEE2A-1A03-4B30-A059-330D2EC8B5EB}"/>
              </a:ext>
            </a:extLst>
          </p:cNvPr>
          <p:cNvSpPr/>
          <p:nvPr/>
        </p:nvSpPr>
        <p:spPr bwMode="auto">
          <a:xfrm>
            <a:off x="11009825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770CF-26E1-462D-B4B3-9540A3B90DB7}"/>
              </a:ext>
            </a:extLst>
          </p:cNvPr>
          <p:cNvSpPr/>
          <p:nvPr/>
        </p:nvSpPr>
        <p:spPr bwMode="auto">
          <a:xfrm>
            <a:off x="9181025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D2E0B-80E2-450D-81FF-F7AA076143C4}"/>
              </a:ext>
            </a:extLst>
          </p:cNvPr>
          <p:cNvSpPr/>
          <p:nvPr/>
        </p:nvSpPr>
        <p:spPr bwMode="auto">
          <a:xfrm>
            <a:off x="9546785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D061ED-7A29-48F9-90A9-39BFEF3E7E10}"/>
              </a:ext>
            </a:extLst>
          </p:cNvPr>
          <p:cNvSpPr/>
          <p:nvPr/>
        </p:nvSpPr>
        <p:spPr bwMode="auto">
          <a:xfrm>
            <a:off x="9912545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87B8B3-D0F9-4F51-9204-5FFF85D5CAEB}"/>
              </a:ext>
            </a:extLst>
          </p:cNvPr>
          <p:cNvSpPr/>
          <p:nvPr/>
        </p:nvSpPr>
        <p:spPr bwMode="auto">
          <a:xfrm>
            <a:off x="10278305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2C0976-A0D4-42FC-BAC2-4BB205CD2AA3}"/>
              </a:ext>
            </a:extLst>
          </p:cNvPr>
          <p:cNvSpPr/>
          <p:nvPr/>
        </p:nvSpPr>
        <p:spPr bwMode="auto">
          <a:xfrm>
            <a:off x="10644065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BCADBF-08A8-4840-A2A2-06F7BC8888BC}"/>
              </a:ext>
            </a:extLst>
          </p:cNvPr>
          <p:cNvSpPr/>
          <p:nvPr/>
        </p:nvSpPr>
        <p:spPr bwMode="auto">
          <a:xfrm>
            <a:off x="11009825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E8499F-4440-496D-BE84-835266C17AB8}"/>
              </a:ext>
            </a:extLst>
          </p:cNvPr>
          <p:cNvSpPr/>
          <p:nvPr/>
        </p:nvSpPr>
        <p:spPr bwMode="auto">
          <a:xfrm>
            <a:off x="9181025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EFA916-8B13-442C-B780-7950145967A8}"/>
              </a:ext>
            </a:extLst>
          </p:cNvPr>
          <p:cNvSpPr/>
          <p:nvPr/>
        </p:nvSpPr>
        <p:spPr bwMode="auto">
          <a:xfrm>
            <a:off x="9546785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B34E19-9F5D-4266-B907-92815C5AE773}"/>
              </a:ext>
            </a:extLst>
          </p:cNvPr>
          <p:cNvSpPr/>
          <p:nvPr/>
        </p:nvSpPr>
        <p:spPr bwMode="auto">
          <a:xfrm>
            <a:off x="9912545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0A50AB-88DF-445A-AE69-68D7BAC801A6}"/>
              </a:ext>
            </a:extLst>
          </p:cNvPr>
          <p:cNvSpPr/>
          <p:nvPr/>
        </p:nvSpPr>
        <p:spPr bwMode="auto">
          <a:xfrm>
            <a:off x="10278305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F55F74-DD7C-4AB9-BDB3-44CEE8A68387}"/>
              </a:ext>
            </a:extLst>
          </p:cNvPr>
          <p:cNvSpPr/>
          <p:nvPr/>
        </p:nvSpPr>
        <p:spPr bwMode="auto">
          <a:xfrm>
            <a:off x="10644065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68652B-8DDB-472D-847B-7B659CCDF97B}"/>
              </a:ext>
            </a:extLst>
          </p:cNvPr>
          <p:cNvSpPr/>
          <p:nvPr/>
        </p:nvSpPr>
        <p:spPr bwMode="auto">
          <a:xfrm>
            <a:off x="11009825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A6F6EB-2398-4A60-BEED-7D4F9CB39157}"/>
              </a:ext>
            </a:extLst>
          </p:cNvPr>
          <p:cNvSpPr/>
          <p:nvPr/>
        </p:nvSpPr>
        <p:spPr bwMode="auto">
          <a:xfrm>
            <a:off x="9181025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9CFBEB-B67A-412D-A5CD-BB2194CEF182}"/>
              </a:ext>
            </a:extLst>
          </p:cNvPr>
          <p:cNvSpPr/>
          <p:nvPr/>
        </p:nvSpPr>
        <p:spPr bwMode="auto">
          <a:xfrm>
            <a:off x="9546785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E4C411-9CCA-408E-BA50-380201F4B716}"/>
              </a:ext>
            </a:extLst>
          </p:cNvPr>
          <p:cNvSpPr/>
          <p:nvPr/>
        </p:nvSpPr>
        <p:spPr bwMode="auto">
          <a:xfrm>
            <a:off x="9912545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250FB3-1739-4834-980F-F63F647E16DE}"/>
              </a:ext>
            </a:extLst>
          </p:cNvPr>
          <p:cNvSpPr/>
          <p:nvPr/>
        </p:nvSpPr>
        <p:spPr bwMode="auto">
          <a:xfrm>
            <a:off x="10278305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72D73E-A010-493B-B289-4EE9B3D661C9}"/>
              </a:ext>
            </a:extLst>
          </p:cNvPr>
          <p:cNvSpPr/>
          <p:nvPr/>
        </p:nvSpPr>
        <p:spPr bwMode="auto">
          <a:xfrm>
            <a:off x="10644065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5740DE-65FC-4A29-9B54-D1CF08DFFAC5}"/>
              </a:ext>
            </a:extLst>
          </p:cNvPr>
          <p:cNvSpPr/>
          <p:nvPr/>
        </p:nvSpPr>
        <p:spPr bwMode="auto">
          <a:xfrm>
            <a:off x="11009825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780AF9-1B63-40D6-949C-FC95B3FEC639}"/>
              </a:ext>
            </a:extLst>
          </p:cNvPr>
          <p:cNvSpPr/>
          <p:nvPr/>
        </p:nvSpPr>
        <p:spPr bwMode="auto">
          <a:xfrm>
            <a:off x="9181025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C43483-C968-4EBF-9942-A98D5144E0E2}"/>
              </a:ext>
            </a:extLst>
          </p:cNvPr>
          <p:cNvSpPr/>
          <p:nvPr/>
        </p:nvSpPr>
        <p:spPr bwMode="auto">
          <a:xfrm>
            <a:off x="9546785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55A760-E861-4204-A41D-4FB8C409AF58}"/>
              </a:ext>
            </a:extLst>
          </p:cNvPr>
          <p:cNvSpPr/>
          <p:nvPr/>
        </p:nvSpPr>
        <p:spPr bwMode="auto">
          <a:xfrm>
            <a:off x="9912545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1A4E9F-2A7F-4038-924B-6C0E91047A18}"/>
              </a:ext>
            </a:extLst>
          </p:cNvPr>
          <p:cNvSpPr/>
          <p:nvPr/>
        </p:nvSpPr>
        <p:spPr bwMode="auto">
          <a:xfrm>
            <a:off x="10278305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13A946-D2D0-4F7C-9D56-854757221F69}"/>
              </a:ext>
            </a:extLst>
          </p:cNvPr>
          <p:cNvSpPr/>
          <p:nvPr/>
        </p:nvSpPr>
        <p:spPr bwMode="auto">
          <a:xfrm>
            <a:off x="10644065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4895C41-DEAE-4E27-83E2-EE1F89E1A991}"/>
              </a:ext>
            </a:extLst>
          </p:cNvPr>
          <p:cNvSpPr/>
          <p:nvPr/>
        </p:nvSpPr>
        <p:spPr bwMode="auto">
          <a:xfrm>
            <a:off x="11009825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968A54-331B-451E-9E72-DFAC630F974C}"/>
              </a:ext>
            </a:extLst>
          </p:cNvPr>
          <p:cNvSpPr/>
          <p:nvPr/>
        </p:nvSpPr>
        <p:spPr bwMode="auto">
          <a:xfrm>
            <a:off x="9181025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DD07B5-B486-4162-A81E-BC34A9450634}"/>
              </a:ext>
            </a:extLst>
          </p:cNvPr>
          <p:cNvSpPr/>
          <p:nvPr/>
        </p:nvSpPr>
        <p:spPr bwMode="auto">
          <a:xfrm>
            <a:off x="9546785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28B353-DBA1-4415-A328-F5F823E871CB}"/>
              </a:ext>
            </a:extLst>
          </p:cNvPr>
          <p:cNvSpPr/>
          <p:nvPr/>
        </p:nvSpPr>
        <p:spPr bwMode="auto">
          <a:xfrm>
            <a:off x="9912545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2BB1FA-7778-4C98-99C2-99FC2227C13F}"/>
              </a:ext>
            </a:extLst>
          </p:cNvPr>
          <p:cNvSpPr/>
          <p:nvPr/>
        </p:nvSpPr>
        <p:spPr bwMode="auto">
          <a:xfrm>
            <a:off x="10278305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D5E9E7-8B36-4C41-90E0-457075B237EE}"/>
              </a:ext>
            </a:extLst>
          </p:cNvPr>
          <p:cNvSpPr/>
          <p:nvPr/>
        </p:nvSpPr>
        <p:spPr bwMode="auto">
          <a:xfrm>
            <a:off x="10644065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6DB3E8-D1AB-4023-9AFE-921794E5A014}"/>
              </a:ext>
            </a:extLst>
          </p:cNvPr>
          <p:cNvSpPr/>
          <p:nvPr/>
        </p:nvSpPr>
        <p:spPr bwMode="auto">
          <a:xfrm>
            <a:off x="11009825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0D0DC2-2A9B-46A0-88C8-25327BB3ACB8}"/>
              </a:ext>
            </a:extLst>
          </p:cNvPr>
          <p:cNvSpPr/>
          <p:nvPr/>
        </p:nvSpPr>
        <p:spPr bwMode="auto">
          <a:xfrm>
            <a:off x="9181025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3227F9-BFA8-4FA4-8F9F-D07137004AE3}"/>
              </a:ext>
            </a:extLst>
          </p:cNvPr>
          <p:cNvSpPr/>
          <p:nvPr/>
        </p:nvSpPr>
        <p:spPr bwMode="auto">
          <a:xfrm>
            <a:off x="8815265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CED7E7-B7B6-4BDE-954D-C1AD74E88DD3}"/>
              </a:ext>
            </a:extLst>
          </p:cNvPr>
          <p:cNvSpPr/>
          <p:nvPr/>
        </p:nvSpPr>
        <p:spPr bwMode="auto">
          <a:xfrm>
            <a:off x="8449505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5D2F79-E49A-4469-ACD3-335961C1D1F5}"/>
              </a:ext>
            </a:extLst>
          </p:cNvPr>
          <p:cNvSpPr/>
          <p:nvPr/>
        </p:nvSpPr>
        <p:spPr bwMode="auto">
          <a:xfrm>
            <a:off x="8815265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EE228F-3073-4E4B-815F-87B5B5B85A66}"/>
              </a:ext>
            </a:extLst>
          </p:cNvPr>
          <p:cNvSpPr/>
          <p:nvPr/>
        </p:nvSpPr>
        <p:spPr bwMode="auto">
          <a:xfrm>
            <a:off x="8449505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DF3AD9D-58C9-44FA-B2A8-3DC57C102F5B}"/>
              </a:ext>
            </a:extLst>
          </p:cNvPr>
          <p:cNvSpPr/>
          <p:nvPr/>
        </p:nvSpPr>
        <p:spPr bwMode="auto">
          <a:xfrm>
            <a:off x="8815265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023DFB-C97F-4AED-8997-87F565BF625F}"/>
              </a:ext>
            </a:extLst>
          </p:cNvPr>
          <p:cNvSpPr/>
          <p:nvPr/>
        </p:nvSpPr>
        <p:spPr bwMode="auto">
          <a:xfrm>
            <a:off x="8449505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620404-F2A9-43DD-B8D5-B188272F22EF}"/>
              </a:ext>
            </a:extLst>
          </p:cNvPr>
          <p:cNvSpPr/>
          <p:nvPr/>
        </p:nvSpPr>
        <p:spPr bwMode="auto">
          <a:xfrm>
            <a:off x="8815265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BD3A56-3034-48B1-9D0E-51C21B70DF57}"/>
              </a:ext>
            </a:extLst>
          </p:cNvPr>
          <p:cNvSpPr/>
          <p:nvPr/>
        </p:nvSpPr>
        <p:spPr bwMode="auto">
          <a:xfrm>
            <a:off x="8449505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56002C4-EA21-4BE5-8F46-92FE70547946}"/>
              </a:ext>
            </a:extLst>
          </p:cNvPr>
          <p:cNvSpPr/>
          <p:nvPr/>
        </p:nvSpPr>
        <p:spPr bwMode="auto">
          <a:xfrm>
            <a:off x="8815265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F95DCC-C319-4271-8FA2-EF757BC0E908}"/>
              </a:ext>
            </a:extLst>
          </p:cNvPr>
          <p:cNvSpPr/>
          <p:nvPr/>
        </p:nvSpPr>
        <p:spPr bwMode="auto">
          <a:xfrm>
            <a:off x="8449505" y="523136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CE3174-DA1E-4130-ACAE-BA3C583C9F4C}"/>
              </a:ext>
            </a:extLst>
          </p:cNvPr>
          <p:cNvSpPr/>
          <p:nvPr/>
        </p:nvSpPr>
        <p:spPr bwMode="auto">
          <a:xfrm>
            <a:off x="8815265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63C927-74A9-4F14-A447-A52BB4B72111}"/>
              </a:ext>
            </a:extLst>
          </p:cNvPr>
          <p:cNvSpPr/>
          <p:nvPr/>
        </p:nvSpPr>
        <p:spPr bwMode="auto">
          <a:xfrm>
            <a:off x="8449505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B3639B-A92E-4651-A41F-68D1026AA58F}"/>
              </a:ext>
            </a:extLst>
          </p:cNvPr>
          <p:cNvSpPr/>
          <p:nvPr/>
        </p:nvSpPr>
        <p:spPr bwMode="auto">
          <a:xfrm>
            <a:off x="8815265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B032FB8-C84C-4F8A-A237-2272609584C8}"/>
              </a:ext>
            </a:extLst>
          </p:cNvPr>
          <p:cNvSpPr/>
          <p:nvPr/>
        </p:nvSpPr>
        <p:spPr bwMode="auto">
          <a:xfrm>
            <a:off x="8449505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ED1893-B7C3-42D0-97D7-46F30353471F}"/>
              </a:ext>
            </a:extLst>
          </p:cNvPr>
          <p:cNvSpPr/>
          <p:nvPr/>
        </p:nvSpPr>
        <p:spPr bwMode="auto">
          <a:xfrm>
            <a:off x="8815265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5BD1DD-63D8-4FAD-8B61-37A03565BEB2}"/>
              </a:ext>
            </a:extLst>
          </p:cNvPr>
          <p:cNvSpPr/>
          <p:nvPr/>
        </p:nvSpPr>
        <p:spPr bwMode="auto">
          <a:xfrm>
            <a:off x="8449505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794E9F-CD7B-4D3B-A13D-F677969D90CF}"/>
              </a:ext>
            </a:extLst>
          </p:cNvPr>
          <p:cNvSpPr/>
          <p:nvPr/>
        </p:nvSpPr>
        <p:spPr bwMode="auto">
          <a:xfrm>
            <a:off x="9545262" y="1573766"/>
            <a:ext cx="367283" cy="4114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42BC710-EAAB-464E-BED8-3B8E61D98E47}"/>
              </a:ext>
            </a:extLst>
          </p:cNvPr>
          <p:cNvSpPr/>
          <p:nvPr/>
        </p:nvSpPr>
        <p:spPr bwMode="auto">
          <a:xfrm>
            <a:off x="9912545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91BFE1-4799-4F22-822C-2CFB92921FBF}"/>
              </a:ext>
            </a:extLst>
          </p:cNvPr>
          <p:cNvSpPr/>
          <p:nvPr/>
        </p:nvSpPr>
        <p:spPr bwMode="auto">
          <a:xfrm>
            <a:off x="10278305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63E16C-A193-42A4-9656-1026751A00B8}"/>
              </a:ext>
            </a:extLst>
          </p:cNvPr>
          <p:cNvSpPr/>
          <p:nvPr/>
        </p:nvSpPr>
        <p:spPr bwMode="auto">
          <a:xfrm>
            <a:off x="10644065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574437-8104-4840-92C0-7F6D3D04D293}"/>
              </a:ext>
            </a:extLst>
          </p:cNvPr>
          <p:cNvSpPr/>
          <p:nvPr/>
        </p:nvSpPr>
        <p:spPr bwMode="auto">
          <a:xfrm>
            <a:off x="11009825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0F00E3-5BB9-4CBB-AE41-74AD47416E59}"/>
              </a:ext>
            </a:extLst>
          </p:cNvPr>
          <p:cNvSpPr/>
          <p:nvPr/>
        </p:nvSpPr>
        <p:spPr bwMode="auto">
          <a:xfrm>
            <a:off x="9181025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FBB16C1-486B-4B99-B09A-F0A6A9CB6DA6}"/>
              </a:ext>
            </a:extLst>
          </p:cNvPr>
          <p:cNvSpPr/>
          <p:nvPr/>
        </p:nvSpPr>
        <p:spPr bwMode="auto">
          <a:xfrm>
            <a:off x="9546023" y="1924286"/>
            <a:ext cx="365760" cy="3810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41EB98-270F-40B3-87B6-0AFA1B958523}"/>
              </a:ext>
            </a:extLst>
          </p:cNvPr>
          <p:cNvSpPr/>
          <p:nvPr/>
        </p:nvSpPr>
        <p:spPr bwMode="auto">
          <a:xfrm>
            <a:off x="9912545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371CE6-477C-4D17-A464-23D2A32DC24B}"/>
              </a:ext>
            </a:extLst>
          </p:cNvPr>
          <p:cNvSpPr/>
          <p:nvPr/>
        </p:nvSpPr>
        <p:spPr bwMode="auto">
          <a:xfrm>
            <a:off x="10278305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1D1537-37A9-4E10-B49F-F43F21BFD4C3}"/>
              </a:ext>
            </a:extLst>
          </p:cNvPr>
          <p:cNvSpPr/>
          <p:nvPr/>
        </p:nvSpPr>
        <p:spPr bwMode="auto">
          <a:xfrm>
            <a:off x="10644065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28D6A9D-EB9E-4DFB-BC9E-CE1CAD930C7E}"/>
              </a:ext>
            </a:extLst>
          </p:cNvPr>
          <p:cNvSpPr/>
          <p:nvPr/>
        </p:nvSpPr>
        <p:spPr bwMode="auto">
          <a:xfrm>
            <a:off x="11009825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DD548E-E606-4DA7-BC55-19806636D55A}"/>
              </a:ext>
            </a:extLst>
          </p:cNvPr>
          <p:cNvSpPr/>
          <p:nvPr/>
        </p:nvSpPr>
        <p:spPr bwMode="auto">
          <a:xfrm>
            <a:off x="9181025" y="1939526"/>
            <a:ext cx="365760" cy="36576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84CE34-3BED-4D2B-A1A9-3A67AD9EA350}"/>
              </a:ext>
            </a:extLst>
          </p:cNvPr>
          <p:cNvSpPr/>
          <p:nvPr/>
        </p:nvSpPr>
        <p:spPr bwMode="auto">
          <a:xfrm>
            <a:off x="9546785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764D436-7C01-4DD1-BDA0-402C24B9A848}"/>
              </a:ext>
            </a:extLst>
          </p:cNvPr>
          <p:cNvSpPr/>
          <p:nvPr/>
        </p:nvSpPr>
        <p:spPr bwMode="auto">
          <a:xfrm>
            <a:off x="9912545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0BD68-E84D-4F96-A216-19D5E46F7802}"/>
              </a:ext>
            </a:extLst>
          </p:cNvPr>
          <p:cNvSpPr/>
          <p:nvPr/>
        </p:nvSpPr>
        <p:spPr bwMode="auto">
          <a:xfrm>
            <a:off x="10278305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B39AFD1-C49D-4E35-B99B-639494285280}"/>
              </a:ext>
            </a:extLst>
          </p:cNvPr>
          <p:cNvSpPr/>
          <p:nvPr/>
        </p:nvSpPr>
        <p:spPr bwMode="auto">
          <a:xfrm>
            <a:off x="10644065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AFBBAD0-CE02-420E-9896-C055DF3B9A40}"/>
              </a:ext>
            </a:extLst>
          </p:cNvPr>
          <p:cNvSpPr/>
          <p:nvPr/>
        </p:nvSpPr>
        <p:spPr bwMode="auto">
          <a:xfrm>
            <a:off x="11009825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0EFDEDF-4E12-49F8-B7CC-88F7E2B92164}"/>
              </a:ext>
            </a:extLst>
          </p:cNvPr>
          <p:cNvSpPr/>
          <p:nvPr/>
        </p:nvSpPr>
        <p:spPr bwMode="auto">
          <a:xfrm>
            <a:off x="9546785" y="26710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D0AA518-DE0B-4707-963C-EF6381CFED7A}"/>
              </a:ext>
            </a:extLst>
          </p:cNvPr>
          <p:cNvSpPr/>
          <p:nvPr/>
        </p:nvSpPr>
        <p:spPr bwMode="auto">
          <a:xfrm>
            <a:off x="9912545" y="26710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BFDF95-4ED4-44A0-BEA5-446DC820558A}"/>
              </a:ext>
            </a:extLst>
          </p:cNvPr>
          <p:cNvSpPr/>
          <p:nvPr/>
        </p:nvSpPr>
        <p:spPr bwMode="auto">
          <a:xfrm>
            <a:off x="10278305" y="26710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8F02F18-CBAF-493E-8A92-6D96CCF649F0}"/>
              </a:ext>
            </a:extLst>
          </p:cNvPr>
          <p:cNvSpPr/>
          <p:nvPr/>
        </p:nvSpPr>
        <p:spPr bwMode="auto">
          <a:xfrm>
            <a:off x="10644065" y="26710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281A937-9E6F-4372-BAF4-C875043146CB}"/>
              </a:ext>
            </a:extLst>
          </p:cNvPr>
          <p:cNvSpPr/>
          <p:nvPr/>
        </p:nvSpPr>
        <p:spPr bwMode="auto">
          <a:xfrm>
            <a:off x="11009825" y="26710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4B40CF2-B776-404A-B794-083575A2A43D}"/>
              </a:ext>
            </a:extLst>
          </p:cNvPr>
          <p:cNvSpPr/>
          <p:nvPr/>
        </p:nvSpPr>
        <p:spPr bwMode="auto">
          <a:xfrm>
            <a:off x="9181025" y="267104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06F9961-15BC-4D06-90B3-5598698B55E2}"/>
              </a:ext>
            </a:extLst>
          </p:cNvPr>
          <p:cNvSpPr/>
          <p:nvPr/>
        </p:nvSpPr>
        <p:spPr bwMode="auto">
          <a:xfrm>
            <a:off x="9546785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A862FEE-8B42-4DF1-BE0A-6009F584CAAB}"/>
              </a:ext>
            </a:extLst>
          </p:cNvPr>
          <p:cNvSpPr/>
          <p:nvPr/>
        </p:nvSpPr>
        <p:spPr bwMode="auto">
          <a:xfrm>
            <a:off x="9912545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AA3A1CF-8BF1-456F-A68C-28D0D83840F6}"/>
              </a:ext>
            </a:extLst>
          </p:cNvPr>
          <p:cNvSpPr/>
          <p:nvPr/>
        </p:nvSpPr>
        <p:spPr bwMode="auto">
          <a:xfrm>
            <a:off x="10278305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D14973B-0FD8-4A8C-BCBA-A1ACB3F53093}"/>
              </a:ext>
            </a:extLst>
          </p:cNvPr>
          <p:cNvSpPr/>
          <p:nvPr/>
        </p:nvSpPr>
        <p:spPr bwMode="auto">
          <a:xfrm>
            <a:off x="10644065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4E4F546-3329-4AB2-A336-76FB2AEA5CD8}"/>
              </a:ext>
            </a:extLst>
          </p:cNvPr>
          <p:cNvSpPr/>
          <p:nvPr/>
        </p:nvSpPr>
        <p:spPr bwMode="auto">
          <a:xfrm>
            <a:off x="11009825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0039B4A-642B-4F49-BCE5-3DEB7F6666E8}"/>
              </a:ext>
            </a:extLst>
          </p:cNvPr>
          <p:cNvSpPr/>
          <p:nvPr/>
        </p:nvSpPr>
        <p:spPr bwMode="auto">
          <a:xfrm>
            <a:off x="9181025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59EE54C-4E5C-4484-B26A-4FAD2DC99868}"/>
              </a:ext>
            </a:extLst>
          </p:cNvPr>
          <p:cNvSpPr/>
          <p:nvPr/>
        </p:nvSpPr>
        <p:spPr bwMode="auto">
          <a:xfrm>
            <a:off x="8815265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E58F022-639A-4417-B3F7-E970140EC03D}"/>
              </a:ext>
            </a:extLst>
          </p:cNvPr>
          <p:cNvSpPr/>
          <p:nvPr/>
        </p:nvSpPr>
        <p:spPr bwMode="auto">
          <a:xfrm>
            <a:off x="8449505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8FDD52-BF80-4239-B609-FB7A54EA0AFB}"/>
              </a:ext>
            </a:extLst>
          </p:cNvPr>
          <p:cNvSpPr/>
          <p:nvPr/>
        </p:nvSpPr>
        <p:spPr bwMode="auto">
          <a:xfrm>
            <a:off x="8815265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5AFDC0B-004A-4975-819C-C11D06E9EA3C}"/>
              </a:ext>
            </a:extLst>
          </p:cNvPr>
          <p:cNvSpPr/>
          <p:nvPr/>
        </p:nvSpPr>
        <p:spPr bwMode="auto">
          <a:xfrm>
            <a:off x="8449505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462B6C9-A912-46EE-8D4E-3F13B12AF2EE}"/>
              </a:ext>
            </a:extLst>
          </p:cNvPr>
          <p:cNvSpPr/>
          <p:nvPr/>
        </p:nvSpPr>
        <p:spPr bwMode="auto">
          <a:xfrm>
            <a:off x="8815265" y="230528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8A8AEB1-302B-47B4-82B9-AB356F92D8CB}"/>
              </a:ext>
            </a:extLst>
          </p:cNvPr>
          <p:cNvSpPr/>
          <p:nvPr/>
        </p:nvSpPr>
        <p:spPr bwMode="auto">
          <a:xfrm>
            <a:off x="8449505" y="230528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02A4540-D996-4E53-9628-68A9437F3514}"/>
              </a:ext>
            </a:extLst>
          </p:cNvPr>
          <p:cNvSpPr/>
          <p:nvPr/>
        </p:nvSpPr>
        <p:spPr bwMode="auto">
          <a:xfrm>
            <a:off x="8815265" y="2671046"/>
            <a:ext cx="365760" cy="3657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EA7D88D-32AD-440C-A71C-44BEC4360953}"/>
              </a:ext>
            </a:extLst>
          </p:cNvPr>
          <p:cNvSpPr/>
          <p:nvPr/>
        </p:nvSpPr>
        <p:spPr bwMode="auto">
          <a:xfrm>
            <a:off x="8470749" y="267104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81A78B-E769-4A52-8D57-AFB83602BF9D}"/>
              </a:ext>
            </a:extLst>
          </p:cNvPr>
          <p:cNvSpPr/>
          <p:nvPr/>
        </p:nvSpPr>
        <p:spPr bwMode="auto">
          <a:xfrm>
            <a:off x="8449505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96BA0E5-A7E3-48A7-943A-011E6A45E8AC}"/>
              </a:ext>
            </a:extLst>
          </p:cNvPr>
          <p:cNvSpPr/>
          <p:nvPr/>
        </p:nvSpPr>
        <p:spPr bwMode="auto">
          <a:xfrm>
            <a:off x="8104989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216C461-1D37-4421-BE8F-8DA60B367537}"/>
              </a:ext>
            </a:extLst>
          </p:cNvPr>
          <p:cNvSpPr/>
          <p:nvPr/>
        </p:nvSpPr>
        <p:spPr bwMode="auto">
          <a:xfrm>
            <a:off x="8104989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DB966D7-6BEB-43D7-A086-0EAD3B16C2C8}"/>
              </a:ext>
            </a:extLst>
          </p:cNvPr>
          <p:cNvSpPr/>
          <p:nvPr/>
        </p:nvSpPr>
        <p:spPr bwMode="auto">
          <a:xfrm>
            <a:off x="8104989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DC8F667-01B0-4FC0-BCE9-271F9AAD3F37}"/>
              </a:ext>
            </a:extLst>
          </p:cNvPr>
          <p:cNvSpPr/>
          <p:nvPr/>
        </p:nvSpPr>
        <p:spPr bwMode="auto">
          <a:xfrm>
            <a:off x="8104989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D7112CB-33F6-4F80-AF9F-0873A5F2B916}"/>
              </a:ext>
            </a:extLst>
          </p:cNvPr>
          <p:cNvSpPr/>
          <p:nvPr/>
        </p:nvSpPr>
        <p:spPr bwMode="auto">
          <a:xfrm>
            <a:off x="8104989" y="523136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B373520-1B66-45B1-8DFF-49BCF181953E}"/>
              </a:ext>
            </a:extLst>
          </p:cNvPr>
          <p:cNvSpPr/>
          <p:nvPr/>
        </p:nvSpPr>
        <p:spPr bwMode="auto">
          <a:xfrm>
            <a:off x="8104989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1E2F687-1D1F-4673-AE41-48794B564656}"/>
              </a:ext>
            </a:extLst>
          </p:cNvPr>
          <p:cNvSpPr/>
          <p:nvPr/>
        </p:nvSpPr>
        <p:spPr bwMode="auto">
          <a:xfrm>
            <a:off x="8104989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CF122C-81F8-4544-9537-ADDD59A61B54}"/>
              </a:ext>
            </a:extLst>
          </p:cNvPr>
          <p:cNvSpPr/>
          <p:nvPr/>
        </p:nvSpPr>
        <p:spPr bwMode="auto">
          <a:xfrm>
            <a:off x="8104989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2879B98-CEF3-45FB-88FD-55AC0649E27C}"/>
              </a:ext>
            </a:extLst>
          </p:cNvPr>
          <p:cNvSpPr/>
          <p:nvPr/>
        </p:nvSpPr>
        <p:spPr bwMode="auto">
          <a:xfrm>
            <a:off x="7739229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4AB11AE-5546-4C2C-9820-8E7F81409E52}"/>
              </a:ext>
            </a:extLst>
          </p:cNvPr>
          <p:cNvSpPr/>
          <p:nvPr/>
        </p:nvSpPr>
        <p:spPr bwMode="auto">
          <a:xfrm>
            <a:off x="7373469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66728F-D554-4BCE-A6C8-56DE36159585}"/>
              </a:ext>
            </a:extLst>
          </p:cNvPr>
          <p:cNvSpPr/>
          <p:nvPr/>
        </p:nvSpPr>
        <p:spPr bwMode="auto">
          <a:xfrm>
            <a:off x="7739229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AA5AC63-B489-41B4-844E-04C8214310FA}"/>
              </a:ext>
            </a:extLst>
          </p:cNvPr>
          <p:cNvSpPr/>
          <p:nvPr/>
        </p:nvSpPr>
        <p:spPr bwMode="auto">
          <a:xfrm>
            <a:off x="7373469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042831B-A0C8-4E96-9B34-658629679797}"/>
              </a:ext>
            </a:extLst>
          </p:cNvPr>
          <p:cNvSpPr/>
          <p:nvPr/>
        </p:nvSpPr>
        <p:spPr bwMode="auto">
          <a:xfrm>
            <a:off x="7739229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DAC1D31-1F7C-497C-9158-6D6CE4423F2F}"/>
              </a:ext>
            </a:extLst>
          </p:cNvPr>
          <p:cNvSpPr/>
          <p:nvPr/>
        </p:nvSpPr>
        <p:spPr bwMode="auto">
          <a:xfrm>
            <a:off x="7373469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2FDEA67-EAA5-4324-AAA7-56EAD1DC15DA}"/>
              </a:ext>
            </a:extLst>
          </p:cNvPr>
          <p:cNvSpPr/>
          <p:nvPr/>
        </p:nvSpPr>
        <p:spPr bwMode="auto">
          <a:xfrm>
            <a:off x="7739229" y="486560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5201D3C-08A5-4687-9F85-F174546367DC}"/>
              </a:ext>
            </a:extLst>
          </p:cNvPr>
          <p:cNvSpPr/>
          <p:nvPr/>
        </p:nvSpPr>
        <p:spPr bwMode="auto">
          <a:xfrm>
            <a:off x="7373469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4B55697-D0DA-478E-B041-5C302DC4677B}"/>
              </a:ext>
            </a:extLst>
          </p:cNvPr>
          <p:cNvSpPr/>
          <p:nvPr/>
        </p:nvSpPr>
        <p:spPr bwMode="auto">
          <a:xfrm>
            <a:off x="7739229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DB3D40-272A-44C9-99DB-276C3970F72C}"/>
              </a:ext>
            </a:extLst>
          </p:cNvPr>
          <p:cNvSpPr/>
          <p:nvPr/>
        </p:nvSpPr>
        <p:spPr bwMode="auto">
          <a:xfrm>
            <a:off x="7373469" y="523136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1D28442-782A-4422-9474-B2C016733818}"/>
              </a:ext>
            </a:extLst>
          </p:cNvPr>
          <p:cNvSpPr/>
          <p:nvPr/>
        </p:nvSpPr>
        <p:spPr bwMode="auto">
          <a:xfrm>
            <a:off x="7739229" y="559712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C714C51-4FC1-484B-9A81-8315A0EDAA8C}"/>
              </a:ext>
            </a:extLst>
          </p:cNvPr>
          <p:cNvSpPr/>
          <p:nvPr/>
        </p:nvSpPr>
        <p:spPr bwMode="auto">
          <a:xfrm>
            <a:off x="7373469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7F0041A-239F-4DB2-939E-DB6ED1B14071}"/>
              </a:ext>
            </a:extLst>
          </p:cNvPr>
          <p:cNvSpPr/>
          <p:nvPr/>
        </p:nvSpPr>
        <p:spPr bwMode="auto">
          <a:xfrm>
            <a:off x="7739229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F0C9ABD-7776-4BA6-9D70-26CAB6B02626}"/>
              </a:ext>
            </a:extLst>
          </p:cNvPr>
          <p:cNvSpPr/>
          <p:nvPr/>
        </p:nvSpPr>
        <p:spPr bwMode="auto">
          <a:xfrm>
            <a:off x="7373469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A5D62FA-1DF0-40E8-B8E8-B355008D1FDB}"/>
              </a:ext>
            </a:extLst>
          </p:cNvPr>
          <p:cNvSpPr/>
          <p:nvPr/>
        </p:nvSpPr>
        <p:spPr bwMode="auto">
          <a:xfrm>
            <a:off x="7739229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F53E4E4-86C0-4647-96B2-DF7F232AD4AC}"/>
              </a:ext>
            </a:extLst>
          </p:cNvPr>
          <p:cNvSpPr/>
          <p:nvPr/>
        </p:nvSpPr>
        <p:spPr bwMode="auto">
          <a:xfrm>
            <a:off x="7373469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C6B1A24-7E57-48CB-B5FC-82466F71C342}"/>
              </a:ext>
            </a:extLst>
          </p:cNvPr>
          <p:cNvSpPr/>
          <p:nvPr/>
        </p:nvSpPr>
        <p:spPr bwMode="auto">
          <a:xfrm>
            <a:off x="8104989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C19E52E-ABBD-477D-A4A8-E2B80D26D00C}"/>
              </a:ext>
            </a:extLst>
          </p:cNvPr>
          <p:cNvSpPr/>
          <p:nvPr/>
        </p:nvSpPr>
        <p:spPr bwMode="auto">
          <a:xfrm>
            <a:off x="8104989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B7274DD-C3A7-428E-9029-A9FD5AC3B0A0}"/>
              </a:ext>
            </a:extLst>
          </p:cNvPr>
          <p:cNvSpPr/>
          <p:nvPr/>
        </p:nvSpPr>
        <p:spPr bwMode="auto">
          <a:xfrm>
            <a:off x="8104989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2281894-1CE8-4BCB-B42F-F5FF5D0773B4}"/>
              </a:ext>
            </a:extLst>
          </p:cNvPr>
          <p:cNvSpPr/>
          <p:nvPr/>
        </p:nvSpPr>
        <p:spPr bwMode="auto">
          <a:xfrm>
            <a:off x="8104989" y="2671046"/>
            <a:ext cx="365760" cy="36576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4D225C4-D95B-41FB-9FCE-C788834D6CE3}"/>
              </a:ext>
            </a:extLst>
          </p:cNvPr>
          <p:cNvSpPr/>
          <p:nvPr/>
        </p:nvSpPr>
        <p:spPr bwMode="auto">
          <a:xfrm>
            <a:off x="8104989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88868B4-0BF6-4BCB-BAF2-58D9C0013AA7}"/>
              </a:ext>
            </a:extLst>
          </p:cNvPr>
          <p:cNvSpPr/>
          <p:nvPr/>
        </p:nvSpPr>
        <p:spPr bwMode="auto">
          <a:xfrm>
            <a:off x="7739229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D35AC3E-3F6E-42CE-AC28-6FB002A84451}"/>
              </a:ext>
            </a:extLst>
          </p:cNvPr>
          <p:cNvSpPr/>
          <p:nvPr/>
        </p:nvSpPr>
        <p:spPr bwMode="auto">
          <a:xfrm>
            <a:off x="7373469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9F3BB8E-8D68-426D-9D82-08F585C4CA8C}"/>
              </a:ext>
            </a:extLst>
          </p:cNvPr>
          <p:cNvSpPr/>
          <p:nvPr/>
        </p:nvSpPr>
        <p:spPr bwMode="auto">
          <a:xfrm>
            <a:off x="7739229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CBA4E96-30E9-489E-8463-2BA0F6D811FC}"/>
              </a:ext>
            </a:extLst>
          </p:cNvPr>
          <p:cNvSpPr/>
          <p:nvPr/>
        </p:nvSpPr>
        <p:spPr bwMode="auto">
          <a:xfrm>
            <a:off x="7373469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768A69B-42E8-43E9-B1B4-0C751468529B}"/>
              </a:ext>
            </a:extLst>
          </p:cNvPr>
          <p:cNvSpPr/>
          <p:nvPr/>
        </p:nvSpPr>
        <p:spPr bwMode="auto">
          <a:xfrm>
            <a:off x="7739229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24664A8-C309-443E-B71F-0600A8921B95}"/>
              </a:ext>
            </a:extLst>
          </p:cNvPr>
          <p:cNvSpPr/>
          <p:nvPr/>
        </p:nvSpPr>
        <p:spPr bwMode="auto">
          <a:xfrm>
            <a:off x="7373469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D4B5D6E-A239-4922-B7ED-ED5D4311B84B}"/>
              </a:ext>
            </a:extLst>
          </p:cNvPr>
          <p:cNvSpPr/>
          <p:nvPr/>
        </p:nvSpPr>
        <p:spPr bwMode="auto">
          <a:xfrm>
            <a:off x="7739229" y="26710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05C9B98-BE43-44A5-8A89-DA110B17FE5E}"/>
              </a:ext>
            </a:extLst>
          </p:cNvPr>
          <p:cNvSpPr/>
          <p:nvPr/>
        </p:nvSpPr>
        <p:spPr bwMode="auto">
          <a:xfrm>
            <a:off x="7373469" y="26710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91072C9-0647-44A9-BF6C-60F2BBAB12E1}"/>
              </a:ext>
            </a:extLst>
          </p:cNvPr>
          <p:cNvSpPr/>
          <p:nvPr/>
        </p:nvSpPr>
        <p:spPr bwMode="auto">
          <a:xfrm>
            <a:off x="7739229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05B2600-0964-48A1-885E-7529BB8A405A}"/>
              </a:ext>
            </a:extLst>
          </p:cNvPr>
          <p:cNvSpPr/>
          <p:nvPr/>
        </p:nvSpPr>
        <p:spPr bwMode="auto">
          <a:xfrm>
            <a:off x="7373469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8EEFE21-5077-46E0-9311-F0ACA64F65E7}"/>
              </a:ext>
            </a:extLst>
          </p:cNvPr>
          <p:cNvSpPr/>
          <p:nvPr/>
        </p:nvSpPr>
        <p:spPr bwMode="auto">
          <a:xfrm>
            <a:off x="7007708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07B5C83-2FB3-45F5-BFF2-65D538A2D9DF}"/>
              </a:ext>
            </a:extLst>
          </p:cNvPr>
          <p:cNvSpPr/>
          <p:nvPr/>
        </p:nvSpPr>
        <p:spPr bwMode="auto">
          <a:xfrm>
            <a:off x="7007708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517EDEC-084F-4A09-9AF3-7673F8145AFF}"/>
              </a:ext>
            </a:extLst>
          </p:cNvPr>
          <p:cNvSpPr/>
          <p:nvPr/>
        </p:nvSpPr>
        <p:spPr bwMode="auto">
          <a:xfrm>
            <a:off x="7007708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C4D82AE-03C9-48BE-9290-9718B3687E63}"/>
              </a:ext>
            </a:extLst>
          </p:cNvPr>
          <p:cNvSpPr/>
          <p:nvPr/>
        </p:nvSpPr>
        <p:spPr bwMode="auto">
          <a:xfrm>
            <a:off x="7007708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E1F708B-F942-4EAD-9F8D-67CC8888A68C}"/>
              </a:ext>
            </a:extLst>
          </p:cNvPr>
          <p:cNvSpPr/>
          <p:nvPr/>
        </p:nvSpPr>
        <p:spPr bwMode="auto">
          <a:xfrm>
            <a:off x="7007708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96C728-59A7-47EB-BADD-926826FDA8C1}"/>
              </a:ext>
            </a:extLst>
          </p:cNvPr>
          <p:cNvSpPr/>
          <p:nvPr/>
        </p:nvSpPr>
        <p:spPr bwMode="auto">
          <a:xfrm>
            <a:off x="7007708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4A6193C-37FA-483D-B150-460D1BF2212F}"/>
              </a:ext>
            </a:extLst>
          </p:cNvPr>
          <p:cNvSpPr/>
          <p:nvPr/>
        </p:nvSpPr>
        <p:spPr bwMode="auto">
          <a:xfrm>
            <a:off x="7007708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970858F-BF40-4D25-B0FD-2AA70FD7BC3B}"/>
              </a:ext>
            </a:extLst>
          </p:cNvPr>
          <p:cNvSpPr/>
          <p:nvPr/>
        </p:nvSpPr>
        <p:spPr bwMode="auto">
          <a:xfrm>
            <a:off x="7007708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770B79E-3C2D-43FC-8979-DC6F66A07E92}"/>
              </a:ext>
            </a:extLst>
          </p:cNvPr>
          <p:cNvSpPr/>
          <p:nvPr/>
        </p:nvSpPr>
        <p:spPr bwMode="auto">
          <a:xfrm>
            <a:off x="7007708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0CB072E-1AD9-44C6-AB5F-7CEAB68676D0}"/>
              </a:ext>
            </a:extLst>
          </p:cNvPr>
          <p:cNvSpPr/>
          <p:nvPr/>
        </p:nvSpPr>
        <p:spPr bwMode="auto">
          <a:xfrm>
            <a:off x="7007708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FEC3963-2285-4E6D-9FA1-83FA51184F49}"/>
              </a:ext>
            </a:extLst>
          </p:cNvPr>
          <p:cNvSpPr/>
          <p:nvPr/>
        </p:nvSpPr>
        <p:spPr bwMode="auto">
          <a:xfrm>
            <a:off x="7007708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198F2D1-3627-4CB5-8E6F-1D1F99F7F1F1}"/>
              </a:ext>
            </a:extLst>
          </p:cNvPr>
          <p:cNvSpPr/>
          <p:nvPr/>
        </p:nvSpPr>
        <p:spPr bwMode="auto">
          <a:xfrm>
            <a:off x="7007708" y="26710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D650A0-E6DA-4B09-9582-77FB0DC8907A}"/>
              </a:ext>
            </a:extLst>
          </p:cNvPr>
          <p:cNvSpPr/>
          <p:nvPr/>
        </p:nvSpPr>
        <p:spPr bwMode="auto">
          <a:xfrm>
            <a:off x="7007708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7EA03AD-5269-4ACA-89A3-8A0BDA7EB814}"/>
              </a:ext>
            </a:extLst>
          </p:cNvPr>
          <p:cNvSpPr/>
          <p:nvPr/>
        </p:nvSpPr>
        <p:spPr bwMode="auto">
          <a:xfrm>
            <a:off x="11377109" y="37683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8EF07F7-B60B-4007-948C-76D7F1165BF9}"/>
              </a:ext>
            </a:extLst>
          </p:cNvPr>
          <p:cNvSpPr/>
          <p:nvPr/>
        </p:nvSpPr>
        <p:spPr bwMode="auto">
          <a:xfrm>
            <a:off x="11377109" y="41340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244A8C-5F34-4B7D-9CBE-745446C6BDBF}"/>
              </a:ext>
            </a:extLst>
          </p:cNvPr>
          <p:cNvSpPr/>
          <p:nvPr/>
        </p:nvSpPr>
        <p:spPr bwMode="auto">
          <a:xfrm>
            <a:off x="11377109" y="44998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1B81384-6EF8-4171-A2FF-6F4126592045}"/>
              </a:ext>
            </a:extLst>
          </p:cNvPr>
          <p:cNvSpPr/>
          <p:nvPr/>
        </p:nvSpPr>
        <p:spPr bwMode="auto">
          <a:xfrm>
            <a:off x="11377109" y="48656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FE2E77E-4D65-4905-985E-7E89C41B112D}"/>
              </a:ext>
            </a:extLst>
          </p:cNvPr>
          <p:cNvSpPr/>
          <p:nvPr/>
        </p:nvSpPr>
        <p:spPr bwMode="auto">
          <a:xfrm>
            <a:off x="11377109" y="52313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1350B6A-FE44-4DC6-A320-7BC0794A48D2}"/>
              </a:ext>
            </a:extLst>
          </p:cNvPr>
          <p:cNvSpPr/>
          <p:nvPr/>
        </p:nvSpPr>
        <p:spPr bwMode="auto">
          <a:xfrm>
            <a:off x="11377109" y="55971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EE9D079-590D-4373-9922-B58FFEF3215E}"/>
              </a:ext>
            </a:extLst>
          </p:cNvPr>
          <p:cNvSpPr/>
          <p:nvPr/>
        </p:nvSpPr>
        <p:spPr bwMode="auto">
          <a:xfrm>
            <a:off x="11377109" y="59628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4059BFF-8DAD-4F71-9823-E0575520CF8D}"/>
              </a:ext>
            </a:extLst>
          </p:cNvPr>
          <p:cNvSpPr/>
          <p:nvPr/>
        </p:nvSpPr>
        <p:spPr bwMode="auto">
          <a:xfrm>
            <a:off x="11377109" y="34025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BCFF4C6-B90D-4411-B46E-8927DAEC0792}"/>
              </a:ext>
            </a:extLst>
          </p:cNvPr>
          <p:cNvSpPr/>
          <p:nvPr/>
        </p:nvSpPr>
        <p:spPr bwMode="auto">
          <a:xfrm>
            <a:off x="11377109" y="157376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1A214EC-EC0F-412A-9B8E-E341C64A9105}"/>
              </a:ext>
            </a:extLst>
          </p:cNvPr>
          <p:cNvSpPr/>
          <p:nvPr/>
        </p:nvSpPr>
        <p:spPr bwMode="auto">
          <a:xfrm>
            <a:off x="11377109" y="193952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EB669BF-9DBC-4803-8161-7864144A08DC}"/>
              </a:ext>
            </a:extLst>
          </p:cNvPr>
          <p:cNvSpPr/>
          <p:nvPr/>
        </p:nvSpPr>
        <p:spPr bwMode="auto">
          <a:xfrm>
            <a:off x="11377109" y="230528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AD66462-C1A5-4E5E-8E19-2D2384379152}"/>
              </a:ext>
            </a:extLst>
          </p:cNvPr>
          <p:cNvSpPr/>
          <p:nvPr/>
        </p:nvSpPr>
        <p:spPr bwMode="auto">
          <a:xfrm>
            <a:off x="11377109" y="267104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2A4A033-6F38-44DB-B872-23AE2BFF326C}"/>
              </a:ext>
            </a:extLst>
          </p:cNvPr>
          <p:cNvSpPr/>
          <p:nvPr/>
        </p:nvSpPr>
        <p:spPr bwMode="auto">
          <a:xfrm>
            <a:off x="11377109" y="3036806"/>
            <a:ext cx="365760" cy="3657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4" name="Right Brace 173">
            <a:extLst>
              <a:ext uri="{FF2B5EF4-FFF2-40B4-BE49-F238E27FC236}">
                <a16:creationId xmlns:a16="http://schemas.microsoft.com/office/drawing/2014/main" id="{6C0C965C-DA09-4569-A287-AF7F0D674870}"/>
              </a:ext>
            </a:extLst>
          </p:cNvPr>
          <p:cNvSpPr/>
          <p:nvPr/>
        </p:nvSpPr>
        <p:spPr>
          <a:xfrm rot="16200000">
            <a:off x="9196265" y="-1060434"/>
            <a:ext cx="304800" cy="4724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7D45959-D658-4749-9F15-B2AF91E9D804}"/>
              </a:ext>
            </a:extLst>
          </p:cNvPr>
          <p:cNvSpPr txBox="1"/>
          <p:nvPr/>
        </p:nvSpPr>
        <p:spPr>
          <a:xfrm>
            <a:off x="7922109" y="781148"/>
            <a:ext cx="2721956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Interconnect tile grid 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FB07309-E858-4B20-B425-BD89B65FFC4B}"/>
              </a:ext>
            </a:extLst>
          </p:cNvPr>
          <p:cNvSpPr/>
          <p:nvPr/>
        </p:nvSpPr>
        <p:spPr bwMode="auto">
          <a:xfrm>
            <a:off x="9159781" y="1924286"/>
            <a:ext cx="365760" cy="3657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F5795BD-5F8F-4B10-BECD-EF164D951087}"/>
              </a:ext>
            </a:extLst>
          </p:cNvPr>
          <p:cNvSpPr/>
          <p:nvPr/>
        </p:nvSpPr>
        <p:spPr bwMode="auto">
          <a:xfrm>
            <a:off x="9525541" y="2305286"/>
            <a:ext cx="365760" cy="3657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87F673A-094B-4D49-B50F-8FA21B3CB1DF}"/>
              </a:ext>
            </a:extLst>
          </p:cNvPr>
          <p:cNvSpPr/>
          <p:nvPr/>
        </p:nvSpPr>
        <p:spPr bwMode="auto">
          <a:xfrm>
            <a:off x="8815266" y="1924286"/>
            <a:ext cx="364236" cy="3657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1" name="Content Placeholder 3">
            <a:extLst>
              <a:ext uri="{FF2B5EF4-FFF2-40B4-BE49-F238E27FC236}">
                <a16:creationId xmlns:a16="http://schemas.microsoft.com/office/drawing/2014/main" id="{E9E9DC35-20C7-45C9-8922-F9EF59FC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82" y="1069120"/>
            <a:ext cx="6213023" cy="2151189"/>
          </a:xfrm>
        </p:spPr>
        <p:txBody>
          <a:bodyPr/>
          <a:lstStyle/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Congestion = Oversubscription of interconnect routing resources 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As the demand region grows, the router struggles to find a feasible solution</a:t>
            </a:r>
          </a:p>
        </p:txBody>
      </p:sp>
    </p:spTree>
    <p:extLst>
      <p:ext uri="{BB962C8B-B14F-4D97-AF65-F5344CB8AC3E}">
        <p14:creationId xmlns:p14="http://schemas.microsoft.com/office/powerpoint/2010/main" val="282911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0482-C6F5-4264-BAC8-6E3D0953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99" y="253926"/>
            <a:ext cx="11018520" cy="430887"/>
          </a:xfrm>
        </p:spPr>
        <p:txBody>
          <a:bodyPr/>
          <a:lstStyle/>
          <a:p>
            <a:r>
              <a:rPr lang="en-US" sz="2800" dirty="0">
                <a:solidFill>
                  <a:schemeClr val="accent5"/>
                </a:solidFill>
              </a:rPr>
              <a:t>Evaluation Metrics - Interconnect Tile Congestion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66DB2-C513-4CF8-9475-819C62700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923657"/>
            <a:ext cx="1103376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Congestion is typed by interconnect length and wire direction (N, S, E, W)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rgbClr val="AC171F"/>
              </a:buClr>
              <a:buFont typeface="Wingdings" panose="05000000000000000000" pitchFamily="2" charset="2"/>
              <a:buChar char="Ø"/>
            </a:pPr>
            <a:r>
              <a:rPr lang="en-US" sz="1800" b="1" dirty="0"/>
              <a:t>Short</a:t>
            </a:r>
            <a:r>
              <a:rPr lang="en-US" sz="1800" dirty="0"/>
              <a:t> congestion</a:t>
            </a:r>
          </a:p>
          <a:p>
            <a:pPr lvl="2">
              <a:buClr>
                <a:srgbClr val="AC171F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Typically caused by “closely clustered cell placements”</a:t>
            </a:r>
          </a:p>
          <a:p>
            <a:pPr lvl="2">
              <a:buClr>
                <a:srgbClr val="AC171F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Potentially leads to </a:t>
            </a:r>
            <a:r>
              <a:rPr lang="en-US" sz="1800" dirty="0" err="1"/>
              <a:t>routability</a:t>
            </a:r>
            <a:r>
              <a:rPr lang="en-US" sz="1800" dirty="0"/>
              <a:t> issues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lvl="1">
              <a:buClr>
                <a:srgbClr val="AC171F"/>
              </a:buClr>
              <a:buFont typeface="Wingdings" panose="05000000000000000000" pitchFamily="2" charset="2"/>
              <a:buChar char="Ø"/>
            </a:pPr>
            <a:r>
              <a:rPr lang="en-US" sz="1800" b="1" dirty="0"/>
              <a:t>Long </a:t>
            </a:r>
            <a:r>
              <a:rPr lang="en-US" sz="1800" dirty="0"/>
              <a:t>congestion</a:t>
            </a:r>
          </a:p>
          <a:p>
            <a:pPr lvl="2">
              <a:buClr>
                <a:srgbClr val="AC171F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Typically caused by “long spread-out cell placements”</a:t>
            </a:r>
          </a:p>
          <a:p>
            <a:pPr lvl="2">
              <a:buClr>
                <a:srgbClr val="AC171F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Potentially leads to timing and </a:t>
            </a:r>
            <a:r>
              <a:rPr lang="en-US" sz="1800" dirty="0" err="1"/>
              <a:t>routability</a:t>
            </a:r>
            <a:r>
              <a:rPr lang="en-US" sz="1800" dirty="0"/>
              <a:t> issues</a:t>
            </a:r>
          </a:p>
          <a:p>
            <a:pPr marL="1200150" lvl="2" indent="-285750">
              <a:buClr>
                <a:srgbClr val="AC171F"/>
              </a:buClr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Clr>
                <a:srgbClr val="AC171F"/>
              </a:buClr>
              <a:buFont typeface="Wingdings" panose="05000000000000000000" pitchFamily="2" charset="2"/>
              <a:buChar char="Ø"/>
            </a:pPr>
            <a:r>
              <a:rPr lang="en-US" sz="1800" b="1" dirty="0"/>
              <a:t>Global</a:t>
            </a:r>
            <a:r>
              <a:rPr lang="en-US" sz="1800" dirty="0"/>
              <a:t> congestion</a:t>
            </a:r>
          </a:p>
          <a:p>
            <a:pPr lvl="2">
              <a:buClr>
                <a:srgbClr val="AC171F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Aggregation of short and long congestion</a:t>
            </a:r>
          </a:p>
        </p:txBody>
      </p:sp>
    </p:spTree>
    <p:extLst>
      <p:ext uri="{BB962C8B-B14F-4D97-AF65-F5344CB8AC3E}">
        <p14:creationId xmlns:p14="http://schemas.microsoft.com/office/powerpoint/2010/main" val="2549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ED64-C276-41DF-923B-E59A98BA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17" y="348511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Evaluation Metrics – </a:t>
            </a:r>
            <a:r>
              <a:rPr lang="en-US" dirty="0" err="1">
                <a:solidFill>
                  <a:srgbClr val="FF0000"/>
                </a:solidFill>
              </a:rPr>
              <a:t>Routability</a:t>
            </a:r>
            <a:r>
              <a:rPr lang="en-US" dirty="0">
                <a:solidFill>
                  <a:srgbClr val="FF0000"/>
                </a:solidFill>
              </a:rPr>
              <a:t> Score Per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2449FC-DB24-419B-8EFC-C62DA5F64F6C}"/>
                  </a:ext>
                </a:extLst>
              </p:cNvPr>
              <p:cNvSpPr txBox="1"/>
              <p:nvPr/>
            </p:nvSpPr>
            <p:spPr>
              <a:xfrm>
                <a:off x="586740" y="864609"/>
                <a:ext cx="11018520" cy="5767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sz="1800" b="1" dirty="0"/>
                  <a:t>Routability  </a:t>
                </a:r>
                <a:r>
                  <a:rPr lang="en-US" sz="1800" dirty="0"/>
                  <a:t>=  </a:t>
                </a:r>
                <a:r>
                  <a:rPr lang="en-US" sz="1800" dirty="0" err="1"/>
                  <a:t>initial_routing_score</a:t>
                </a:r>
                <a:r>
                  <a:rPr lang="en-US" sz="1800" dirty="0"/>
                  <a:t> x </a:t>
                </a:r>
                <a:r>
                  <a:rPr lang="en-US" sz="1800" dirty="0" err="1"/>
                  <a:t>final_routing_score</a:t>
                </a:r>
                <a:endParaRPr lang="en-US" sz="1800" dirty="0"/>
              </a:p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sz="800" b="1" dirty="0"/>
              </a:p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sz="1800" b="1" dirty="0" err="1"/>
                  <a:t>initial_routing_score</a:t>
                </a:r>
                <a:r>
                  <a:rPr lang="en-US" sz="1800" b="1" dirty="0"/>
                  <a:t>:</a:t>
                </a:r>
              </a:p>
              <a:p>
                <a:pPr marL="285750" indent="-285750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sz="1000" dirty="0"/>
              </a:p>
              <a:p>
                <a:pPr algn="ctr">
                  <a:buClr>
                    <a:schemeClr val="accent5"/>
                  </a:buClr>
                </a:pPr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________________________________________________________________________</a:t>
                </a:r>
                <a:endParaRPr lang="en-US" sz="1000" dirty="0"/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Wire    | Global Congestion | </a:t>
                </a:r>
                <a:r>
                  <a:rPr lang="en-US" sz="1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Long Congestion   </a:t>
                </a:r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</a:t>
                </a:r>
                <a:r>
                  <a:rPr lang="en-US" sz="1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Short Congestion  </a:t>
                </a:r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Direction |___________________|___________________|___________________|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        | Size   | % Tiles  | Size   | % Tiles  | Size   | % Tiles  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|___________|________|__________|________|__________|________|__________|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   </a:t>
                </a:r>
                <a:r>
                  <a:rPr lang="en-US" sz="1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NORTH</a:t>
                </a:r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32x32|      4.79| 128x128|     20.18|     4x4|      1.33|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|___________|________|__________|________|__________|________|__________|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   </a:t>
                </a:r>
                <a:r>
                  <a:rPr lang="en-US" sz="1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SOUTH</a:t>
                </a:r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</a:t>
                </a:r>
                <a:r>
                  <a:rPr lang="en-US" sz="1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16x16</a:t>
                </a:r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   3.87| 128x128|     20.03|     4x4|      0.96|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|___________|________|__________|________|__________|________|__________|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    </a:t>
                </a:r>
                <a:r>
                  <a:rPr lang="en-US" sz="1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EAST</a:t>
                </a:r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32x32|      5.22|   64x64|     18.83|     8x8|      3.28|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|___________|________|__________|________|__________|________|__________|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    </a:t>
                </a:r>
                <a:r>
                  <a:rPr lang="en-US" sz="1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WEST</a:t>
                </a:r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   32x32|      8.29| 128x128|     23.46|     4x4|      4.50|</a:t>
                </a:r>
              </a:p>
              <a:p>
                <a:pPr algn="ctr"/>
                <a:r>
                  <a:rPr lang="en-US" sz="1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|___________|________|__________|________|__________|________|__________|</a:t>
                </a:r>
                <a:endParaRPr lang="en-US" sz="1000" dirty="0"/>
              </a:p>
              <a:p>
                <a:pPr marL="171450" indent="-171450"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sz="1200" dirty="0"/>
              </a:p>
              <a:p>
                <a:pPr marL="742933" lvl="1" indent="-285750">
                  <a:spcAft>
                    <a:spcPts val="600"/>
                  </a:spcAft>
                  <a:buClr>
                    <a:srgbClr val="FF0000"/>
                  </a:buClr>
                  <a:buFont typeface="Courier New" panose="02070309020205020404" pitchFamily="49" charset="0"/>
                  <a:buChar char="o"/>
                </a:pPr>
                <a:r>
                  <a:rPr lang="en-US" sz="1800" b="1" dirty="0"/>
                  <a:t>Congestion level 4 </a:t>
                </a:r>
                <a:r>
                  <a:rPr lang="en-US" sz="1800" dirty="0"/>
                  <a:t>means there is </a:t>
                </a:r>
                <a:r>
                  <a:rPr lang="en-US" sz="1800" b="1" dirty="0"/>
                  <a:t>16 x16 </a:t>
                </a:r>
                <a:r>
                  <a:rPr lang="en-US" sz="1800" dirty="0"/>
                  <a:t>interconnect tile grid that is congested</a:t>
                </a:r>
              </a:p>
              <a:p>
                <a:pPr marL="742933" lvl="1" indent="-285750">
                  <a:spcAft>
                    <a:spcPts val="600"/>
                  </a:spcAft>
                  <a:buClr>
                    <a:srgbClr val="FF0000"/>
                  </a:buClr>
                  <a:buFont typeface="Courier New" panose="02070309020205020404" pitchFamily="49" charset="0"/>
                  <a:buChar char="o"/>
                </a:pPr>
                <a:r>
                  <a:rPr lang="en-US" sz="1800" b="1" dirty="0"/>
                  <a:t>We only penalize congestion levels  </a:t>
                </a:r>
                <a:r>
                  <a:rPr lang="en-US" sz="1800" dirty="0"/>
                  <a:t>&gt; 3 </a:t>
                </a:r>
              </a:p>
              <a:p>
                <a:pPr marL="742933" lvl="1" indent="-285750">
                  <a:spcAft>
                    <a:spcPts val="600"/>
                  </a:spcAft>
                  <a:buClr>
                    <a:srgbClr val="FF0000"/>
                  </a:buClr>
                  <a:buFont typeface="Courier New" panose="02070309020205020404" pitchFamily="49" charset="0"/>
                  <a:buChar char="o"/>
                </a:pPr>
                <a:endParaRPr lang="en-US" sz="1600" dirty="0"/>
              </a:p>
              <a:p>
                <a:pPr marL="742933" lvl="1" indent="-285750">
                  <a:spcAft>
                    <a:spcPts val="600"/>
                  </a:spcAft>
                  <a:buClr>
                    <a:srgbClr val="FF0000"/>
                  </a:buClr>
                  <a:buFont typeface="Courier New" panose="02070309020205020404" pitchFamily="49" charset="0"/>
                  <a:buChar char="o"/>
                </a:pPr>
                <a:r>
                  <a:rPr lang="en-US" sz="1600" b="1" dirty="0"/>
                  <a:t>initial routing score </a:t>
                </a:r>
                <a:r>
                  <a:rPr lang="en-US" sz="1600" dirty="0"/>
                  <a:t>= 1 +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⁡(0,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𝑠h𝑜𝑟𝑡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𝑙𝑒𝑣𝑒𝑙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⁡(0,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𝑔𝑙𝑜𝑏𝑎𝑙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𝑙𝑒𝑣𝑒𝑙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marL="742933" lvl="1" indent="-285750">
                  <a:buClr>
                    <a:srgbClr val="FF0000"/>
                  </a:buClr>
                  <a:buFont typeface="Courier New" panose="02070309020205020404" pitchFamily="49" charset="0"/>
                  <a:buChar char="o"/>
                </a:pPr>
                <a:endParaRPr lang="en-US" sz="1600" dirty="0"/>
              </a:p>
              <a:p>
                <a:pPr marL="285750" indent="-285750">
                  <a:spcAft>
                    <a:spcPts val="4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spcAft>
                    <a:spcPts val="4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sz="1800" b="1" dirty="0" err="1"/>
                  <a:t>final_routing_score</a:t>
                </a:r>
                <a:r>
                  <a:rPr lang="en-US" sz="1800" b="1" dirty="0"/>
                  <a:t> = </a:t>
                </a:r>
                <a:r>
                  <a:rPr lang="en-US" sz="1800" dirty="0"/>
                  <a:t> No. final router outer iterations</a:t>
                </a:r>
              </a:p>
              <a:p>
                <a:pPr marL="285750" indent="-285750">
                  <a:spcAft>
                    <a:spcPts val="4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endParaRPr lang="en-US" sz="800" dirty="0"/>
              </a:p>
              <a:p>
                <a:pPr marL="285750" indent="-285750">
                  <a:spcAft>
                    <a:spcPts val="4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Unplaceable and </a:t>
                </a:r>
                <a:r>
                  <a:rPr lang="en-US" sz="1800" dirty="0" err="1"/>
                  <a:t>unroutable</a:t>
                </a:r>
                <a:r>
                  <a:rPr lang="en-US" sz="1800" dirty="0"/>
                  <a:t> designs are penalized with a score of 500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2449FC-DB24-419B-8EFC-C62DA5F6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" y="864609"/>
                <a:ext cx="11018520" cy="5767733"/>
              </a:xfrm>
              <a:prstGeom prst="rect">
                <a:avLst/>
              </a:prstGeom>
              <a:blipFill>
                <a:blip r:embed="rId4"/>
                <a:stretch>
                  <a:fillRect l="-332" t="-634" b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825C21-DBDC-F669-ACF0-417C3B0716EF}"/>
              </a:ext>
            </a:extLst>
          </p:cNvPr>
          <p:cNvSpPr/>
          <p:nvPr/>
        </p:nvSpPr>
        <p:spPr bwMode="auto">
          <a:xfrm>
            <a:off x="1167063" y="4752474"/>
            <a:ext cx="9011653" cy="63767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370472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723-F081-50BB-8B66-7CDAEAF2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4. Participating Teams</a:t>
            </a:r>
          </a:p>
        </p:txBody>
      </p:sp>
    </p:spTree>
    <p:extLst>
      <p:ext uri="{BB962C8B-B14F-4D97-AF65-F5344CB8AC3E}">
        <p14:creationId xmlns:p14="http://schemas.microsoft.com/office/powerpoint/2010/main" val="16525069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660A-79FF-58C6-34DC-B7C6D79A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CD64F-0D94-6300-3A68-EAACE560DFAF}"/>
              </a:ext>
            </a:extLst>
          </p:cNvPr>
          <p:cNvSpPr txBox="1"/>
          <p:nvPr/>
        </p:nvSpPr>
        <p:spPr>
          <a:xfrm>
            <a:off x="1019124" y="1387951"/>
            <a:ext cx="5326380" cy="48782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Aft>
                <a:spcPts val="600"/>
              </a:spcAft>
              <a:buClr>
                <a:srgbClr val="FF0000"/>
              </a:buClr>
              <a:buSzPct val="100000"/>
              <a:buAutoNum type="arabicPeriod"/>
            </a:pPr>
            <a:r>
              <a:rPr lang="en-US" sz="1800" dirty="0"/>
              <a:t>Overview</a:t>
            </a:r>
          </a:p>
          <a:p>
            <a:pPr marL="342900" indent="-342900" algn="l">
              <a:spcAft>
                <a:spcPts val="600"/>
              </a:spcAft>
              <a:buClr>
                <a:srgbClr val="FF0000"/>
              </a:buClr>
              <a:buSzPct val="100000"/>
              <a:buAutoNum type="arabicPeriod"/>
            </a:pPr>
            <a:r>
              <a:rPr lang="en-US" sz="1800" dirty="0"/>
              <a:t>Benchmark Suite </a:t>
            </a:r>
          </a:p>
          <a:p>
            <a:pPr marL="742933" lvl="1" indent="-285750">
              <a:spcAft>
                <a:spcPts val="600"/>
              </a:spcAft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/>
              <a:t>Design Specifications</a:t>
            </a:r>
          </a:p>
          <a:p>
            <a:pPr marL="742933" lvl="1" indent="-285750">
              <a:spcAft>
                <a:spcPts val="600"/>
              </a:spcAft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/>
              <a:t>Extended Bookshelf Format</a:t>
            </a:r>
          </a:p>
          <a:p>
            <a:pPr>
              <a:spcAft>
                <a:spcPts val="600"/>
              </a:spcAft>
              <a:buClr>
                <a:srgbClr val="FF0000"/>
              </a:buClr>
              <a:buSzPct val="100000"/>
            </a:pPr>
            <a:r>
              <a:rPr lang="en-US" sz="1800" dirty="0">
                <a:solidFill>
                  <a:srgbClr val="FF0000"/>
                </a:solidFill>
              </a:rPr>
              <a:t>3.  </a:t>
            </a:r>
            <a:r>
              <a:rPr lang="en-US" sz="1800" dirty="0"/>
              <a:t>Evaluation Metrics</a:t>
            </a:r>
          </a:p>
          <a:p>
            <a:pPr>
              <a:spcAft>
                <a:spcPts val="600"/>
              </a:spcAft>
              <a:buClr>
                <a:srgbClr val="FF0000"/>
              </a:buClr>
              <a:buSzPct val="100000"/>
            </a:pPr>
            <a:r>
              <a:rPr lang="en-US" sz="1800" dirty="0">
                <a:solidFill>
                  <a:srgbClr val="FF0000"/>
                </a:solidFill>
              </a:rPr>
              <a:t>4.  </a:t>
            </a:r>
            <a:r>
              <a:rPr lang="en-US" sz="1800" dirty="0"/>
              <a:t>Participating Teams</a:t>
            </a:r>
          </a:p>
          <a:p>
            <a:pPr marL="742933" lvl="1" indent="-285750">
              <a:spcAft>
                <a:spcPts val="600"/>
              </a:spcAft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/>
              <a:t>1.5 min video presentations</a:t>
            </a:r>
          </a:p>
          <a:p>
            <a:pPr>
              <a:spcAft>
                <a:spcPts val="600"/>
              </a:spcAft>
              <a:buClr>
                <a:srgbClr val="FF0000"/>
              </a:buClr>
              <a:buSzPct val="100000"/>
            </a:pPr>
            <a:r>
              <a:rPr lang="en-US" sz="1800" dirty="0">
                <a:solidFill>
                  <a:srgbClr val="FF0000"/>
                </a:solidFill>
              </a:rPr>
              <a:t>5.  </a:t>
            </a:r>
            <a:r>
              <a:rPr lang="en-US" sz="1800" dirty="0">
                <a:solidFill>
                  <a:srgbClr val="00B050"/>
                </a:solidFill>
              </a:rPr>
              <a:t>Updated Results</a:t>
            </a:r>
          </a:p>
          <a:p>
            <a:pPr marL="742933" lvl="1" indent="-285750">
              <a:spcAft>
                <a:spcPts val="600"/>
              </a:spcAft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/>
              <a:t>Public Benchmark Team Scores</a:t>
            </a:r>
          </a:p>
          <a:p>
            <a:pPr marL="742933" lvl="1" indent="-285750">
              <a:spcAft>
                <a:spcPts val="600"/>
              </a:spcAft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/>
              <a:t>Hidden Benchmark Team Scores</a:t>
            </a:r>
          </a:p>
          <a:p>
            <a:pPr marL="742933" lvl="1" indent="-285750">
              <a:spcAft>
                <a:spcPts val="600"/>
              </a:spcAft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/>
              <a:t>Final Team Rankings</a:t>
            </a:r>
          </a:p>
          <a:p>
            <a:pPr>
              <a:spcAft>
                <a:spcPts val="600"/>
              </a:spcAft>
              <a:buClr>
                <a:srgbClr val="FF0000"/>
              </a:buClr>
              <a:buSzPct val="100000"/>
            </a:pPr>
            <a:r>
              <a:rPr lang="en-US" sz="1800" dirty="0">
                <a:solidFill>
                  <a:schemeClr val="accent5"/>
                </a:solidFill>
              </a:rPr>
              <a:t>6.  </a:t>
            </a:r>
            <a:r>
              <a:rPr lang="en-US" sz="1800" dirty="0"/>
              <a:t>Learnings</a:t>
            </a:r>
          </a:p>
          <a:p>
            <a:pPr marL="342900" indent="-342900">
              <a:spcAft>
                <a:spcPts val="600"/>
              </a:spcAft>
              <a:buClr>
                <a:srgbClr val="FF0000"/>
              </a:buClr>
              <a:buSzPct val="100000"/>
              <a:buAutoNum type="arabicPeriod" startAt="7"/>
            </a:pPr>
            <a:r>
              <a:rPr lang="en-US" sz="1800" dirty="0"/>
              <a:t>Awards Ceremony!</a:t>
            </a:r>
          </a:p>
          <a:p>
            <a:pPr>
              <a:buClr>
                <a:srgbClr val="FF0000"/>
              </a:buClr>
              <a:buSzPct val="1000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921307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ED64-C276-41DF-923B-E59A98BA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61" y="340121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Participating Teams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105AB4-C0F7-0388-F2CD-1CD9F5DCD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994622"/>
              </p:ext>
            </p:extLst>
          </p:nvPr>
        </p:nvGraphicFramePr>
        <p:xfrm>
          <a:off x="308810" y="1763209"/>
          <a:ext cx="11574379" cy="4640869"/>
        </p:xfrm>
        <a:graphic>
          <a:graphicData uri="http://schemas.openxmlformats.org/drawingml/2006/table">
            <a:tbl>
              <a:tblPr/>
              <a:tblGrid>
                <a:gridCol w="709863">
                  <a:extLst>
                    <a:ext uri="{9D8B030D-6E8A-4147-A177-3AD203B41FA5}">
                      <a16:colId xmlns:a16="http://schemas.microsoft.com/office/drawing/2014/main" val="1967526935"/>
                    </a:ext>
                  </a:extLst>
                </a:gridCol>
                <a:gridCol w="2747211">
                  <a:extLst>
                    <a:ext uri="{9D8B030D-6E8A-4147-A177-3AD203B41FA5}">
                      <a16:colId xmlns:a16="http://schemas.microsoft.com/office/drawing/2014/main" val="3324704774"/>
                    </a:ext>
                  </a:extLst>
                </a:gridCol>
                <a:gridCol w="2574758">
                  <a:extLst>
                    <a:ext uri="{9D8B030D-6E8A-4147-A177-3AD203B41FA5}">
                      <a16:colId xmlns:a16="http://schemas.microsoft.com/office/drawing/2014/main" val="945287219"/>
                    </a:ext>
                  </a:extLst>
                </a:gridCol>
                <a:gridCol w="5542547">
                  <a:extLst>
                    <a:ext uri="{9D8B030D-6E8A-4147-A177-3AD203B41FA5}">
                      <a16:colId xmlns:a16="http://schemas.microsoft.com/office/drawing/2014/main" val="4059708804"/>
                    </a:ext>
                  </a:extLst>
                </a:gridCol>
              </a:tblGrid>
              <a:tr h="3430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University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Professor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Members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132645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Texas A &amp; M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Jiang Hu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Hailiang Hu, Donghao Fang, Yishuang Lin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869994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MPKU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Peking University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Yibo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Lin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 Mai,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Jiarui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Wang,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Xun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Jiang,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Zizheng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Guo,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Yifan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87631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CUMPLE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CUHK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Evangeline F.Y. Young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Qin Luo,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Xinshi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Zang,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Qijing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Wang, Fangzhou Wang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824269"/>
                  </a:ext>
                </a:extLst>
              </a:tr>
              <a:tr h="982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Pomelo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Nanjing University of Posts and Telecommunications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Jieming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Yin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Hao Wu, Linhua Tao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79305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DAG-MP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Shanghai Jiao Tong University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Xinfei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Guo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Xiaotian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Zhao,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Tianju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Wang,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Yuia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Sun,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Xinfei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Guo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41191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MacroM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Nirma University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Manish I. Patel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Jaydeep Solanki, Jugal Gandhi, Pranav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Kotadia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Riththika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Sukanandan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41914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MacroD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Pohang University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Seokhyeong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Kang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Junseok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Hur,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Seongbin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Kwon,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Jaeseung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Lee,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JoonSeok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Kim,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Kyumin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09504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IMR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provided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Liang Yi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Mingjian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Ma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Jimiao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254488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Southeast University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Ziran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Zhu, Jun Yang, Jianli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Hao Gu, Jian Gu,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Yuxian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Yue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36545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GoFish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Georgia Tech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Callie Hao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Stefan Abi-Karam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235570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EFM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University of Calgary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Laleh Behjat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Erfan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Aghaeekiasaraee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69644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University of Illinois-Urbana Champaign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Elyse Rosenbaum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Michael Molter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834009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Duke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Duke University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Yiran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Guangle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Zhou,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Jingyu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Pan, Chen-Chia Chang,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Yiran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3603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UBCP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UBC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Steven Wilton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Andrew Gunter, Martin Chua, Nikhil Ghanathe, Elmira Nezamfar, Roozmehr Jalilian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863186"/>
                  </a:ext>
                </a:extLst>
              </a:tr>
              <a:tr h="163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GD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Dalian University of Technology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Yan Xing, Weijun Li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Yihao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Huang,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Juming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Xian,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Zhihao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Chen,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Wenhao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Liu,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Zhongnuo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Wang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93994"/>
                  </a:ext>
                </a:extLst>
              </a:tr>
              <a:tr h="13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MacroW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Simon Fraser University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Behnam Ghavami and Lesley </a:t>
                      </a:r>
                      <a:r>
                        <a:rPr lang="en-US" sz="13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Shanon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300" b="0" i="0" u="none" strike="noStrike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Mani Sadati, Mohammad Sahidzade, and Saba Jahan-Tighi.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622669"/>
                  </a:ext>
                </a:extLst>
              </a:tr>
              <a:tr h="13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CUMP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CUHK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Bei Yu,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Tinghuan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Yuan Pu,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Hongduo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Liu,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Mingjun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Li,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Lanchen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Zou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89363"/>
                  </a:ext>
                </a:extLst>
              </a:tr>
              <a:tr h="13067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UTDA         UT Austin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David Pan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Zhili Xiong, 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Rachel S.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Rajarathnam</a:t>
                      </a:r>
                      <a:r>
                        <a:rPr lang="en-US" sz="13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,Zhixing</a:t>
                      </a:r>
                      <a:r>
                        <a:rPr lang="en-US" sz="13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Jiang,</a:t>
                      </a:r>
                      <a:r>
                        <a:rPr lang="en-US" sz="1400" b="0" i="0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Hanqing</a:t>
                      </a:r>
                      <a:r>
                        <a:rPr lang="en-US" sz="1300" b="0" i="0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Zhu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34410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NTHU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Tsing Hua University</a:t>
                      </a:r>
                      <a:endParaRPr lang="en-US" sz="1300" dirty="0"/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Ting-Chi Wang, 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Woei-Haur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Hong, Hsu Chi, Tung-Yeh Wu, Yung-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Hsuan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Fu, Chia-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Lu, Hao-Wei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353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7614FB-1EE5-909A-4696-596F278451E8}"/>
              </a:ext>
            </a:extLst>
          </p:cNvPr>
          <p:cNvSpPr txBox="1"/>
          <p:nvPr/>
        </p:nvSpPr>
        <p:spPr>
          <a:xfrm>
            <a:off x="0" y="943943"/>
            <a:ext cx="11018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19 participants – 3@Canada, 6@China, 2@Hong Kong, 1@India, 1@Korea, 1@Taiwan, and 5@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USA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finalists  (</a:t>
            </a:r>
            <a:r>
              <a:rPr lang="en-US" sz="1800" b="1" dirty="0">
                <a:latin typeface="Calibri" panose="020F0502020204030204" pitchFamily="34" charset="0"/>
                <a:ea typeface="Times New Roman" panose="02020603050405020304" pitchFamily="18" charset="0"/>
              </a:rPr>
              <a:t>6</a:t>
            </a: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of which are competitive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409532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ED64-C276-41DF-923B-E59A98BA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70" y="398844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8 Finalists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105AB4-C0F7-0388-F2CD-1CD9F5DCD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887945"/>
              </p:ext>
            </p:extLst>
          </p:nvPr>
        </p:nvGraphicFramePr>
        <p:xfrm>
          <a:off x="340871" y="1398494"/>
          <a:ext cx="11510257" cy="3702191"/>
        </p:xfrm>
        <a:graphic>
          <a:graphicData uri="http://schemas.openxmlformats.org/drawingml/2006/table">
            <a:tbl>
              <a:tblPr/>
              <a:tblGrid>
                <a:gridCol w="1776625">
                  <a:extLst>
                    <a:ext uri="{9D8B030D-6E8A-4147-A177-3AD203B41FA5}">
                      <a16:colId xmlns:a16="http://schemas.microsoft.com/office/drawing/2014/main" val="1967526935"/>
                    </a:ext>
                  </a:extLst>
                </a:gridCol>
                <a:gridCol w="1983004">
                  <a:extLst>
                    <a:ext uri="{9D8B030D-6E8A-4147-A177-3AD203B41FA5}">
                      <a16:colId xmlns:a16="http://schemas.microsoft.com/office/drawing/2014/main" val="2436842544"/>
                    </a:ext>
                  </a:extLst>
                </a:gridCol>
                <a:gridCol w="2626872">
                  <a:extLst>
                    <a:ext uri="{9D8B030D-6E8A-4147-A177-3AD203B41FA5}">
                      <a16:colId xmlns:a16="http://schemas.microsoft.com/office/drawing/2014/main" val="945287219"/>
                    </a:ext>
                  </a:extLst>
                </a:gridCol>
                <a:gridCol w="5123756">
                  <a:extLst>
                    <a:ext uri="{9D8B030D-6E8A-4147-A177-3AD203B41FA5}">
                      <a16:colId xmlns:a16="http://schemas.microsoft.com/office/drawing/2014/main" val="4059708804"/>
                    </a:ext>
                  </a:extLst>
                </a:gridCol>
              </a:tblGrid>
              <a:tr h="501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   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University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Professor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Members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132645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Texas A &amp; M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Jiang Hu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Hailiang Hu, Donghao Fang, Yishuang Lin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869994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MPKU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Peking University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Yibo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Lin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 Mai,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Jiarui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Wang,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Xun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Jiang,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Zizheng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Guo,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Yifan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87631"/>
                  </a:ext>
                </a:extLst>
              </a:tr>
              <a:tr h="343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CUMPLE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CUHK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Evangeline F.Y. Young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Qin Luo,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Xinshi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Zang,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Qijing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Wang, Fangzhou Wang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824269"/>
                  </a:ext>
                </a:extLst>
              </a:tr>
              <a:tr h="349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Southeast University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Ziran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Zhu, Jun Yang, Jianli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Hao Gu, Jian Gu,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Yuxian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Yue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36545"/>
                  </a:ext>
                </a:extLst>
              </a:tr>
              <a:tr h="53788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UBCP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UBC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Steven Wilton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Andrew Gunter, Martin Chua, Nikhil </a:t>
                      </a:r>
                      <a:r>
                        <a:rPr lang="en-US" sz="14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Ghanathe</a:t>
                      </a:r>
                      <a:r>
                        <a:rPr lang="en-US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Elmira </a:t>
                      </a:r>
                      <a:r>
                        <a:rPr lang="en-US" sz="14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Nezamfar</a:t>
                      </a:r>
                      <a:r>
                        <a:rPr lang="en-US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Roozmehr</a:t>
                      </a:r>
                      <a:r>
                        <a:rPr lang="en-US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Jalilian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863186"/>
                  </a:ext>
                </a:extLst>
              </a:tr>
              <a:tr h="34377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UTDA                               UT Austin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David Pan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Zhili Xiong, 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Rachel S.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Rajarathnam</a:t>
                      </a:r>
                      <a:r>
                        <a:rPr lang="en-US" sz="14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,Zhixing</a:t>
                      </a:r>
                      <a:r>
                        <a:rPr lang="en-US" sz="1400" b="0" i="0" u="none" strike="noStrike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Jiang,</a:t>
                      </a:r>
                      <a:r>
                        <a:rPr lang="en-US" sz="1400" b="0" i="0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Hanqing</a:t>
                      </a:r>
                      <a:r>
                        <a:rPr lang="en-US" sz="1400" b="0" i="0" dirty="0">
                          <a:solidFill>
                            <a:srgbClr val="22222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Zhu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34410"/>
                  </a:ext>
                </a:extLst>
              </a:tr>
              <a:tr h="543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NTHU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Tsing Hua University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Ting-Chi Wang, 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Woei-Haur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Hong, Hsu Chi, Tung-Yeh Wu, Yung-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Hsuan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Fu, Chia-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Lu, Hao-Wei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35340"/>
                  </a:ext>
                </a:extLst>
              </a:tr>
              <a:tr h="394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CUMP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CUHK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Bei Yu,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Tinghuan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Chen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Yuan Pu,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Hongduo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Liu,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Mingjun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Li,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Lanchen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Zou</a:t>
                      </a:r>
                    </a:p>
                  </a:txBody>
                  <a:tcPr marL="6426" marR="6426" marT="64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16432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731337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723-F081-50BB-8B66-7CDAEAF2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1.5 min Team Video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3064869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723-F081-50BB-8B66-7CDAEAF2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5. Updated Results</a:t>
            </a:r>
          </a:p>
        </p:txBody>
      </p:sp>
    </p:spTree>
    <p:extLst>
      <p:ext uri="{BB962C8B-B14F-4D97-AF65-F5344CB8AC3E}">
        <p14:creationId xmlns:p14="http://schemas.microsoft.com/office/powerpoint/2010/main" val="307441632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E434F3D-7F04-58D8-9F31-A8B263B405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888250"/>
              </p:ext>
            </p:extLst>
          </p:nvPr>
        </p:nvGraphicFramePr>
        <p:xfrm>
          <a:off x="46219" y="853307"/>
          <a:ext cx="7455606" cy="521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2B05B9-D2FA-D70F-C40B-38C32F10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2" y="298176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Results – Public Benchmark Macro Placement Runtimes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3CFAB-6F93-483E-3CB6-6A28C65370E0}"/>
              </a:ext>
            </a:extLst>
          </p:cNvPr>
          <p:cNvSpPr txBox="1"/>
          <p:nvPr/>
        </p:nvSpPr>
        <p:spPr>
          <a:xfrm rot="16413562">
            <a:off x="6249835" y="1944624"/>
            <a:ext cx="15758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200" dirty="0"/>
              <a:t>Runtime (min)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0390B5-7F8B-5607-E8CF-FB164909F44C}"/>
              </a:ext>
            </a:extLst>
          </p:cNvPr>
          <p:cNvSpPr/>
          <p:nvPr/>
        </p:nvSpPr>
        <p:spPr bwMode="auto">
          <a:xfrm>
            <a:off x="5602941" y="5375264"/>
            <a:ext cx="632012" cy="338555"/>
          </a:xfrm>
          <a:prstGeom prst="round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4DE3-A564-7076-737F-2670F9C18816}"/>
              </a:ext>
            </a:extLst>
          </p:cNvPr>
          <p:cNvSpPr txBox="1"/>
          <p:nvPr/>
        </p:nvSpPr>
        <p:spPr>
          <a:xfrm>
            <a:off x="1174232" y="6026321"/>
            <a:ext cx="100632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600" dirty="0"/>
              <a:t>Except for 4 runs, all macro placers ran under 10-min threshold,  triggering no runtime penalty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3138E46-EE61-A230-3050-1C0605451473}"/>
              </a:ext>
            </a:extLst>
          </p:cNvPr>
          <p:cNvSpPr/>
          <p:nvPr/>
        </p:nvSpPr>
        <p:spPr bwMode="auto">
          <a:xfrm>
            <a:off x="690677" y="5984492"/>
            <a:ext cx="379867" cy="36065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14CFD-1E08-F60C-177C-885C596CFC90}"/>
              </a:ext>
            </a:extLst>
          </p:cNvPr>
          <p:cNvSpPr txBox="1"/>
          <p:nvPr/>
        </p:nvSpPr>
        <p:spPr>
          <a:xfrm>
            <a:off x="8626521" y="3785363"/>
            <a:ext cx="29047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b="1" dirty="0"/>
              <a:t>Runtime Summary (min)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80C62-89C9-8FEC-D590-29D7D6B816A1}"/>
              </a:ext>
            </a:extLst>
          </p:cNvPr>
          <p:cNvSpPr txBox="1"/>
          <p:nvPr/>
        </p:nvSpPr>
        <p:spPr>
          <a:xfrm>
            <a:off x="6322771" y="5415626"/>
            <a:ext cx="1633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5x-20x fastest!</a:t>
            </a:r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4A9AF7-5B26-F99F-59A2-81270A74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98876"/>
              </p:ext>
            </p:extLst>
          </p:nvPr>
        </p:nvGraphicFramePr>
        <p:xfrm>
          <a:off x="7956133" y="4218613"/>
          <a:ext cx="4034128" cy="1114425"/>
        </p:xfrm>
        <a:graphic>
          <a:graphicData uri="http://schemas.openxmlformats.org/drawingml/2006/table">
            <a:tbl>
              <a:tblPr/>
              <a:tblGrid>
                <a:gridCol w="816428">
                  <a:extLst>
                    <a:ext uri="{9D8B030D-6E8A-4147-A177-3AD203B41FA5}">
                      <a16:colId xmlns:a16="http://schemas.microsoft.com/office/drawing/2014/main" val="1436873597"/>
                    </a:ext>
                  </a:extLst>
                </a:gridCol>
                <a:gridCol w="484745">
                  <a:extLst>
                    <a:ext uri="{9D8B030D-6E8A-4147-A177-3AD203B41FA5}">
                      <a16:colId xmlns:a16="http://schemas.microsoft.com/office/drawing/2014/main" val="1500706253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398017105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402052708"/>
                    </a:ext>
                  </a:extLst>
                </a:gridCol>
                <a:gridCol w="496015">
                  <a:extLst>
                    <a:ext uri="{9D8B030D-6E8A-4147-A177-3AD203B41FA5}">
                      <a16:colId xmlns:a16="http://schemas.microsoft.com/office/drawing/2014/main" val="4281789299"/>
                    </a:ext>
                  </a:extLst>
                </a:gridCol>
                <a:gridCol w="585070">
                  <a:extLst>
                    <a:ext uri="{9D8B030D-6E8A-4147-A177-3AD203B41FA5}">
                      <a16:colId xmlns:a16="http://schemas.microsoft.com/office/drawing/2014/main" val="2689751395"/>
                    </a:ext>
                  </a:extLst>
                </a:gridCol>
                <a:gridCol w="585070">
                  <a:extLst>
                    <a:ext uri="{9D8B030D-6E8A-4147-A177-3AD203B41FA5}">
                      <a16:colId xmlns:a16="http://schemas.microsoft.com/office/drawing/2014/main" val="3109668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seu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utda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tamu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cumple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cump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50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5576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3085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933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872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617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F979ED2-6FBE-EF90-42CF-E2AFB5AC2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896609"/>
              </p:ext>
            </p:extLst>
          </p:nvPr>
        </p:nvGraphicFramePr>
        <p:xfrm>
          <a:off x="490990" y="853987"/>
          <a:ext cx="8707439" cy="525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751200E-9C3D-E9B2-87A5-0436122E40EF}"/>
              </a:ext>
            </a:extLst>
          </p:cNvPr>
          <p:cNvSpPr txBox="1">
            <a:spLocks/>
          </p:cNvSpPr>
          <p:nvPr/>
        </p:nvSpPr>
        <p:spPr>
          <a:xfrm>
            <a:off x="490990" y="287290"/>
            <a:ext cx="11018520" cy="43088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Results – Public Benchmark Place-and-Route Runtimes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25F2D-8C94-849D-9D40-99E3366B16C8}"/>
              </a:ext>
            </a:extLst>
          </p:cNvPr>
          <p:cNvSpPr txBox="1"/>
          <p:nvPr/>
        </p:nvSpPr>
        <p:spPr>
          <a:xfrm rot="15967291">
            <a:off x="-296958" y="2367757"/>
            <a:ext cx="15758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sz="1200" dirty="0"/>
              <a:t>Runtime (</a:t>
            </a:r>
            <a:r>
              <a:rPr lang="en-US" sz="1200" dirty="0" err="1"/>
              <a:t>hrs</a:t>
            </a:r>
            <a:r>
              <a:rPr lang="en-US" sz="1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3654E-5BEA-5099-E71D-BE2D699B663D}"/>
              </a:ext>
            </a:extLst>
          </p:cNvPr>
          <p:cNvSpPr txBox="1"/>
          <p:nvPr/>
        </p:nvSpPr>
        <p:spPr>
          <a:xfrm>
            <a:off x="8343177" y="4766713"/>
            <a:ext cx="25042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b="1" dirty="0"/>
              <a:t>Runtime Summary (</a:t>
            </a:r>
            <a:r>
              <a:rPr lang="en-US" sz="1800" b="1" dirty="0" err="1"/>
              <a:t>hr</a:t>
            </a:r>
            <a:r>
              <a:rPr lang="en-US" sz="18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8E567-80C7-EEEC-1EB4-A1256CACC1EC}"/>
              </a:ext>
            </a:extLst>
          </p:cNvPr>
          <p:cNvSpPr txBox="1"/>
          <p:nvPr/>
        </p:nvSpPr>
        <p:spPr>
          <a:xfrm>
            <a:off x="7597095" y="6389958"/>
            <a:ext cx="37694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400" dirty="0"/>
              <a:t> </a:t>
            </a:r>
            <a:r>
              <a:rPr lang="en-US" sz="1400" dirty="0" err="1"/>
              <a:t>mpku</a:t>
            </a:r>
            <a:r>
              <a:rPr lang="en-US" sz="1400" dirty="0"/>
              <a:t> and </a:t>
            </a:r>
            <a:r>
              <a:rPr lang="en-US" sz="1400" dirty="0" err="1"/>
              <a:t>seu</a:t>
            </a:r>
            <a:r>
              <a:rPr lang="en-US" sz="1400" dirty="0"/>
              <a:t> had the slowest runtimes overall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5F66E3-414A-3FB2-EBCB-8A119FC6AF15}"/>
              </a:ext>
            </a:extLst>
          </p:cNvPr>
          <p:cNvSpPr/>
          <p:nvPr/>
        </p:nvSpPr>
        <p:spPr bwMode="auto">
          <a:xfrm>
            <a:off x="7204463" y="6332493"/>
            <a:ext cx="392632" cy="330374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FD0FCD-A0B4-BE10-8430-17083F98A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571349"/>
              </p:ext>
            </p:extLst>
          </p:nvPr>
        </p:nvGraphicFramePr>
        <p:xfrm>
          <a:off x="7597095" y="5171361"/>
          <a:ext cx="4103915" cy="1077136"/>
        </p:xfrm>
        <a:graphic>
          <a:graphicData uri="http://schemas.openxmlformats.org/drawingml/2006/table">
            <a:tbl>
              <a:tblPr/>
              <a:tblGrid>
                <a:gridCol w="674915">
                  <a:extLst>
                    <a:ext uri="{9D8B030D-6E8A-4147-A177-3AD203B41FA5}">
                      <a16:colId xmlns:a16="http://schemas.microsoft.com/office/drawing/2014/main" val="1336718783"/>
                    </a:ext>
                  </a:extLst>
                </a:gridCol>
                <a:gridCol w="642257">
                  <a:extLst>
                    <a:ext uri="{9D8B030D-6E8A-4147-A177-3AD203B41FA5}">
                      <a16:colId xmlns:a16="http://schemas.microsoft.com/office/drawing/2014/main" val="278790187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14529883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79371238"/>
                    </a:ext>
                  </a:extLst>
                </a:gridCol>
                <a:gridCol w="511629">
                  <a:extLst>
                    <a:ext uri="{9D8B030D-6E8A-4147-A177-3AD203B41FA5}">
                      <a16:colId xmlns:a16="http://schemas.microsoft.com/office/drawing/2014/main" val="353074022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1478754758"/>
                    </a:ext>
                  </a:extLst>
                </a:gridCol>
                <a:gridCol w="489857">
                  <a:extLst>
                    <a:ext uri="{9D8B030D-6E8A-4147-A177-3AD203B41FA5}">
                      <a16:colId xmlns:a16="http://schemas.microsoft.com/office/drawing/2014/main" val="4239501794"/>
                    </a:ext>
                  </a:extLst>
                </a:gridCol>
              </a:tblGrid>
              <a:tr h="269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seu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utda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tamu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cumple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cump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115174"/>
                  </a:ext>
                </a:extLst>
              </a:tr>
              <a:tr h="269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735331"/>
                  </a:ext>
                </a:extLst>
              </a:tr>
              <a:tr h="269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879892"/>
                  </a:ext>
                </a:extLst>
              </a:tr>
              <a:tr h="269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142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3885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5E1DD1-7600-80CC-76E2-F396D1A5B5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631870"/>
              </p:ext>
            </p:extLst>
          </p:nvPr>
        </p:nvGraphicFramePr>
        <p:xfrm>
          <a:off x="530209" y="867825"/>
          <a:ext cx="8196932" cy="570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3309BF-7E5C-0BB2-14A0-7F09E6AC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39" y="289787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Results - Public Benchmark Team Scores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626F0-79ED-D220-270A-5CB724A552D0}"/>
              </a:ext>
            </a:extLst>
          </p:cNvPr>
          <p:cNvSpPr txBox="1"/>
          <p:nvPr/>
        </p:nvSpPr>
        <p:spPr>
          <a:xfrm rot="15948025">
            <a:off x="29590" y="2484488"/>
            <a:ext cx="10012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200" dirty="0"/>
              <a:t> </a:t>
            </a:r>
            <a:r>
              <a:rPr lang="en-US" sz="1400" dirty="0"/>
              <a:t>Team</a:t>
            </a:r>
            <a:r>
              <a:rPr lang="en-US" sz="1200" dirty="0"/>
              <a:t>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C9443-2D23-9D58-D86E-1152BE73E472}"/>
              </a:ext>
            </a:extLst>
          </p:cNvPr>
          <p:cNvSpPr txBox="1"/>
          <p:nvPr/>
        </p:nvSpPr>
        <p:spPr>
          <a:xfrm flipH="1">
            <a:off x="8727141" y="5427063"/>
            <a:ext cx="23827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b="1" dirty="0"/>
              <a:t>Score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888CAC-4F89-2D14-4F37-D347EAFD8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99332"/>
              </p:ext>
            </p:extLst>
          </p:nvPr>
        </p:nvGraphicFramePr>
        <p:xfrm>
          <a:off x="7714771" y="5777638"/>
          <a:ext cx="3911161" cy="790575"/>
        </p:xfrm>
        <a:graphic>
          <a:graphicData uri="http://schemas.openxmlformats.org/drawingml/2006/table">
            <a:tbl>
              <a:tblPr/>
              <a:tblGrid>
                <a:gridCol w="756389">
                  <a:extLst>
                    <a:ext uri="{9D8B030D-6E8A-4147-A177-3AD203B41FA5}">
                      <a16:colId xmlns:a16="http://schemas.microsoft.com/office/drawing/2014/main" val="448469009"/>
                    </a:ext>
                  </a:extLst>
                </a:gridCol>
                <a:gridCol w="484046">
                  <a:extLst>
                    <a:ext uri="{9D8B030D-6E8A-4147-A177-3AD203B41FA5}">
                      <a16:colId xmlns:a16="http://schemas.microsoft.com/office/drawing/2014/main" val="1016198180"/>
                    </a:ext>
                  </a:extLst>
                </a:gridCol>
                <a:gridCol w="484045">
                  <a:extLst>
                    <a:ext uri="{9D8B030D-6E8A-4147-A177-3AD203B41FA5}">
                      <a16:colId xmlns:a16="http://schemas.microsoft.com/office/drawing/2014/main" val="4153377996"/>
                    </a:ext>
                  </a:extLst>
                </a:gridCol>
                <a:gridCol w="496457">
                  <a:extLst>
                    <a:ext uri="{9D8B030D-6E8A-4147-A177-3AD203B41FA5}">
                      <a16:colId xmlns:a16="http://schemas.microsoft.com/office/drawing/2014/main" val="1822144633"/>
                    </a:ext>
                  </a:extLst>
                </a:gridCol>
                <a:gridCol w="508869">
                  <a:extLst>
                    <a:ext uri="{9D8B030D-6E8A-4147-A177-3AD203B41FA5}">
                      <a16:colId xmlns:a16="http://schemas.microsoft.com/office/drawing/2014/main" val="4077404985"/>
                    </a:ext>
                  </a:extLst>
                </a:gridCol>
                <a:gridCol w="620571">
                  <a:extLst>
                    <a:ext uri="{9D8B030D-6E8A-4147-A177-3AD203B41FA5}">
                      <a16:colId xmlns:a16="http://schemas.microsoft.com/office/drawing/2014/main" val="1023534634"/>
                    </a:ext>
                  </a:extLst>
                </a:gridCol>
                <a:gridCol w="560784">
                  <a:extLst>
                    <a:ext uri="{9D8B030D-6E8A-4147-A177-3AD203B41FA5}">
                      <a16:colId xmlns:a16="http://schemas.microsoft.com/office/drawing/2014/main" val="34239979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seu</a:t>
                      </a:r>
                      <a:endParaRPr lang="en-US" sz="14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utda</a:t>
                      </a:r>
                      <a:endParaRPr lang="en-US" sz="14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tamu</a:t>
                      </a:r>
                      <a:r>
                        <a:rPr lang="en-US" sz="14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cumple</a:t>
                      </a:r>
                      <a:endParaRPr lang="en-US" sz="14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cump</a:t>
                      </a:r>
                      <a:endParaRPr lang="en-US" sz="14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974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5.716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3.675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4.204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10.775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30.603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2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2.233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3.593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3.029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6.650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56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9.181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6.495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16.236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26.859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10.648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63.609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872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0744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04198F4-4D41-71CA-E038-2017115936E9}"/>
              </a:ext>
            </a:extLst>
          </p:cNvPr>
          <p:cNvSpPr txBox="1"/>
          <p:nvPr/>
        </p:nvSpPr>
        <p:spPr>
          <a:xfrm flipH="1">
            <a:off x="8257988" y="4673516"/>
            <a:ext cx="18155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b="1" dirty="0"/>
              <a:t>Score Summary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ABE1DAA-C1BA-B34E-1E55-CAA266C29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79220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Results - Public Benchmark Team Scores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CB4909-2E13-7B85-9829-4BBA176D5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85005"/>
              </p:ext>
            </p:extLst>
          </p:nvPr>
        </p:nvGraphicFramePr>
        <p:xfrm>
          <a:off x="773294" y="680188"/>
          <a:ext cx="2646197" cy="5961615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065040851"/>
                    </a:ext>
                  </a:extLst>
                </a:gridCol>
                <a:gridCol w="338330">
                  <a:extLst>
                    <a:ext uri="{9D8B030D-6E8A-4147-A177-3AD203B41FA5}">
                      <a16:colId xmlns:a16="http://schemas.microsoft.com/office/drawing/2014/main" val="577316929"/>
                    </a:ext>
                  </a:extLst>
                </a:gridCol>
                <a:gridCol w="338330">
                  <a:extLst>
                    <a:ext uri="{9D8B030D-6E8A-4147-A177-3AD203B41FA5}">
                      <a16:colId xmlns:a16="http://schemas.microsoft.com/office/drawing/2014/main" val="3955872333"/>
                    </a:ext>
                  </a:extLst>
                </a:gridCol>
                <a:gridCol w="338330">
                  <a:extLst>
                    <a:ext uri="{9D8B030D-6E8A-4147-A177-3AD203B41FA5}">
                      <a16:colId xmlns:a16="http://schemas.microsoft.com/office/drawing/2014/main" val="1649862652"/>
                    </a:ext>
                  </a:extLst>
                </a:gridCol>
                <a:gridCol w="338330">
                  <a:extLst>
                    <a:ext uri="{9D8B030D-6E8A-4147-A177-3AD203B41FA5}">
                      <a16:colId xmlns:a16="http://schemas.microsoft.com/office/drawing/2014/main" val="1243769974"/>
                    </a:ext>
                  </a:extLst>
                </a:gridCol>
                <a:gridCol w="338330">
                  <a:extLst>
                    <a:ext uri="{9D8B030D-6E8A-4147-A177-3AD203B41FA5}">
                      <a16:colId xmlns:a16="http://schemas.microsoft.com/office/drawing/2014/main" val="263502029"/>
                    </a:ext>
                  </a:extLst>
                </a:gridCol>
                <a:gridCol w="401334">
                  <a:extLst>
                    <a:ext uri="{9D8B030D-6E8A-4147-A177-3AD203B41FA5}">
                      <a16:colId xmlns:a16="http://schemas.microsoft.com/office/drawing/2014/main" val="219129022"/>
                    </a:ext>
                  </a:extLst>
                </a:gridCol>
              </a:tblGrid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mpku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seu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utda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tamu 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cumple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cump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36489758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9.394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1.658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17.689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11856121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5.608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3.617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10.007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26.253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19102405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3.930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64694357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1.768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44819432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1.723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1.821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65199543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Design_106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11.570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9.825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18.128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34.839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8833651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Design_107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5.446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1.770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7.734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14.284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59185554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1.663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81116029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Design_110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11.795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9.706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39.550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18.957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24104301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93479297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Design_112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1.633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23765388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1.648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71996232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31.048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24.725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28.692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69.927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30.847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64169747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Design_117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27.036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3.640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5.877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37.491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87.442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247817898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20330514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Design_120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14.949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1.732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10.389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66.195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23.392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2584802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1.658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5969508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09564002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Design_125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16524123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3.280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3.258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30.048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85749212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Design_127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3.347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3.370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3.960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03462361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Design_130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0669804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88479731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Design_132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02078342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10.121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82579222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13.441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9.773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3.517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9.629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113.445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84944027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17.637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9.268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40.590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28.005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209.770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42372111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24.945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1.662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10.467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36.532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137.447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16699422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Design_141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9.415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15220285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76602374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7439164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Design_147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13.240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5.487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14.402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5.543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48.356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84077339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60677679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7.796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10.111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18.998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36.329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56140775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3.241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9.914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865721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Design_152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1.643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49416105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Design_155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3.630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64692413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39.373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18.954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13.666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6.133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20.357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47.375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63515605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5.151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21.065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3.685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30.389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68782347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23.751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3.658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35.544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35.890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218.866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67512556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64918112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Design_162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78211617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Design_165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93773287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1.597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9.866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13.407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11.496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50.339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894131218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Design_167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30.550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3.662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3.711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53.425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24.083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186.057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07817188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17.038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30.589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17984207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Design_170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64.344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10.218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6.082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178.838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49.504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365.959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48601172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Design_171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3.397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3.581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08670989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Design_172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1.597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74959128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5.484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5.485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52550356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Design_176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20.363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32.281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14.753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219.919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19.620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316.935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78942710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Design_180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48.282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57.293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189.305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48.936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15.721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134.550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6985120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Design_181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1.382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1.409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1.365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79110938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Design_182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1.389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1.377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1.431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5516783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706652-B1B8-EBC5-6BF6-96CD9F751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41633"/>
              </p:ext>
            </p:extLst>
          </p:nvPr>
        </p:nvGraphicFramePr>
        <p:xfrm>
          <a:off x="3767149" y="680188"/>
          <a:ext cx="2525488" cy="5961615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527977">
                  <a:extLst>
                    <a:ext uri="{9D8B030D-6E8A-4147-A177-3AD203B41FA5}">
                      <a16:colId xmlns:a16="http://schemas.microsoft.com/office/drawing/2014/main" val="1065040851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577316929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3955872333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1649862652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1243769974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263502029"/>
                    </a:ext>
                  </a:extLst>
                </a:gridCol>
                <a:gridCol w="383026">
                  <a:extLst>
                    <a:ext uri="{9D8B030D-6E8A-4147-A177-3AD203B41FA5}">
                      <a16:colId xmlns:a16="http://schemas.microsoft.com/office/drawing/2014/main" val="219129022"/>
                    </a:ext>
                  </a:extLst>
                </a:gridCol>
              </a:tblGrid>
              <a:tr h="5423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mpku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seu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utda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tamu 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cumple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cump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36489758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1.389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1.399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1.459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68348660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3.268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3.113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16.139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33659389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4.919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4.901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5.296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26.379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16.640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92.307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77693906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19.346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21.649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27.245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27.807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18.785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58.871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78233309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Design_191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22918713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Design_192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1.407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82553814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09318227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3.142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9.382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642069958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Design_197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3.195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9.290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5.086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10.811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171.911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98489196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21447341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8.942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9.026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11.499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73440686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3.392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5.021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6.816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28.298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97179606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46543616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1.409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51835545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3.301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97347797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Design_206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19.798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5.108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5.235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16.034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5.024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44.299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10032073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Design_207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5.687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13.018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8.971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48.760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18.461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190.535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84585248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73876603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Design_210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4.911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12.485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6.948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18.082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12.619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23.673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99473194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10480958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Design_212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1.644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30871652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60930984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9.815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5.041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30.289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55396648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Design_217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5.066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8.875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22.787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06929038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55084065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Design_220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3.078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3.263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41.852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518845518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3.352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38085719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55709812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Design_225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1.634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33043511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5.264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13.174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5.234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9.404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45.940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93381460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Design_227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7.903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9.088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9.298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16.802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5.495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64.747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86741932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Design_230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7.877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12.727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5.290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17.079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15.354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215.774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4004013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47751935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Design_232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5947078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3.409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38966345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9.536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9.574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5.551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31.543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11.099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286.189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60820996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5.146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10.966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11.415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7.151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54.023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18128638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5.856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9.061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5.458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11.210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5.610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21.923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7014882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85057305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5.403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19411011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Design_27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6978405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Design_30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3.265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45468249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30497803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Design_32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83157614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1.610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34346396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8.649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3.656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5.410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08478416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10.629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11.368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88.915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67286761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Design_40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11.124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10.097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9.778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42.005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49228938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Design_41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1.618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3.397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7219853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42905603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95421596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3.463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7.269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52.329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94217400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Design_47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3.502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11.190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45.233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51320015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1.393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1.475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09583837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2F58534-7734-EEBA-7A52-0C0455D00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031993"/>
              </p:ext>
            </p:extLst>
          </p:nvPr>
        </p:nvGraphicFramePr>
        <p:xfrm>
          <a:off x="6640295" y="692367"/>
          <a:ext cx="2525489" cy="3576969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527977">
                  <a:extLst>
                    <a:ext uri="{9D8B030D-6E8A-4147-A177-3AD203B41FA5}">
                      <a16:colId xmlns:a16="http://schemas.microsoft.com/office/drawing/2014/main" val="1065040851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577316929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3955872333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1649862652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1243769974"/>
                    </a:ext>
                  </a:extLst>
                </a:gridCol>
                <a:gridCol w="322897">
                  <a:extLst>
                    <a:ext uri="{9D8B030D-6E8A-4147-A177-3AD203B41FA5}">
                      <a16:colId xmlns:a16="http://schemas.microsoft.com/office/drawing/2014/main" val="263502029"/>
                    </a:ext>
                  </a:extLst>
                </a:gridCol>
                <a:gridCol w="383027">
                  <a:extLst>
                    <a:ext uri="{9D8B030D-6E8A-4147-A177-3AD203B41FA5}">
                      <a16:colId xmlns:a16="http://schemas.microsoft.com/office/drawing/2014/main" val="219129022"/>
                    </a:ext>
                  </a:extLst>
                </a:gridCol>
              </a:tblGrid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mpku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seu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utda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tamu 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>
                          <a:solidFill>
                            <a:schemeClr val="tx1"/>
                          </a:solidFill>
                          <a:effectLst/>
                        </a:rPr>
                        <a:t>cumple</a:t>
                      </a:r>
                      <a:endParaRPr lang="en-US" sz="7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cump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36489758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7.603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12.371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10314503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05870893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Design_52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87631493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Design_55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1.563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08505025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5.269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3.535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28.156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99206785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Design_57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16.295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3.722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3.573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5.615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3.742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153.625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12892973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9.260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885087418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3.511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78.819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4.000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136239768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691850438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Design_62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1.413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49355879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Design_65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5564727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3.195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8.946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9.309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11.919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80535858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Design_67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3.284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38131086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14.108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77526363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Design_70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8.981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3.276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8.808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9.246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30374645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Design_71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23719844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Design_72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793869098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Design_75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62175088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Design_76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3.316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17.641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5.082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9.674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88741788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Design_77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3.297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13.185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3.598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428362066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Design_80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9.492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5.731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68.922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646303959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Design_81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91062760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Design_82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1.437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1.650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973693815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Design_85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1.452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1.655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80287495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3.355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13.942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9.981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19.908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90083678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9.489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17.587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12.621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21.771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204782431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1.522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15.148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1.714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10.100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264478535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Design_91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3171575594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Design_92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1.644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175133730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1.473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1.449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1.492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1.483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1.673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3.400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237746737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Design_96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1.548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1.461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1.504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1.515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1.712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10.426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1134546242"/>
                  </a:ext>
                </a:extLst>
              </a:tr>
              <a:tr h="912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Design_97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3.305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3.295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1.539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1.578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>
                          <a:solidFill>
                            <a:schemeClr val="tx1"/>
                          </a:solidFill>
                          <a:effectLst/>
                        </a:rPr>
                        <a:t>1.751</a:t>
                      </a:r>
                      <a:endParaRPr lang="en-US" sz="7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3.638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13" marR="1713" marT="1713" marB="0" anchor="b"/>
                </a:tc>
                <a:extLst>
                  <a:ext uri="{0D108BD9-81ED-4DB2-BD59-A6C34878D82A}">
                    <a16:rowId xmlns:a16="http://schemas.microsoft.com/office/drawing/2014/main" val="414281685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B2E972-1A2E-99E5-4A57-49813E829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98137"/>
              </p:ext>
            </p:extLst>
          </p:nvPr>
        </p:nvGraphicFramePr>
        <p:xfrm>
          <a:off x="7047025" y="4983173"/>
          <a:ext cx="4237517" cy="790575"/>
        </p:xfrm>
        <a:graphic>
          <a:graphicData uri="http://schemas.openxmlformats.org/drawingml/2006/table">
            <a:tbl>
              <a:tblPr/>
              <a:tblGrid>
                <a:gridCol w="819504">
                  <a:extLst>
                    <a:ext uri="{9D8B030D-6E8A-4147-A177-3AD203B41FA5}">
                      <a16:colId xmlns:a16="http://schemas.microsoft.com/office/drawing/2014/main" val="448469009"/>
                    </a:ext>
                  </a:extLst>
                </a:gridCol>
                <a:gridCol w="524436">
                  <a:extLst>
                    <a:ext uri="{9D8B030D-6E8A-4147-A177-3AD203B41FA5}">
                      <a16:colId xmlns:a16="http://schemas.microsoft.com/office/drawing/2014/main" val="1016198180"/>
                    </a:ext>
                  </a:extLst>
                </a:gridCol>
                <a:gridCol w="524435">
                  <a:extLst>
                    <a:ext uri="{9D8B030D-6E8A-4147-A177-3AD203B41FA5}">
                      <a16:colId xmlns:a16="http://schemas.microsoft.com/office/drawing/2014/main" val="4153377996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1822144633"/>
                    </a:ext>
                  </a:extLst>
                </a:gridCol>
                <a:gridCol w="551330">
                  <a:extLst>
                    <a:ext uri="{9D8B030D-6E8A-4147-A177-3AD203B41FA5}">
                      <a16:colId xmlns:a16="http://schemas.microsoft.com/office/drawing/2014/main" val="4077404985"/>
                    </a:ext>
                  </a:extLst>
                </a:gridCol>
                <a:gridCol w="672353">
                  <a:extLst>
                    <a:ext uri="{9D8B030D-6E8A-4147-A177-3AD203B41FA5}">
                      <a16:colId xmlns:a16="http://schemas.microsoft.com/office/drawing/2014/main" val="1023534634"/>
                    </a:ext>
                  </a:extLst>
                </a:gridCol>
                <a:gridCol w="607577">
                  <a:extLst>
                    <a:ext uri="{9D8B030D-6E8A-4147-A177-3AD203B41FA5}">
                      <a16:colId xmlns:a16="http://schemas.microsoft.com/office/drawing/2014/main" val="34239979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seu</a:t>
                      </a:r>
                      <a:endParaRPr lang="en-US" sz="14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utda</a:t>
                      </a:r>
                      <a:endParaRPr lang="en-US" sz="14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tamu</a:t>
                      </a:r>
                      <a:r>
                        <a:rPr lang="en-US" sz="14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cumple</a:t>
                      </a:r>
                      <a:endParaRPr lang="en-US" sz="14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cump</a:t>
                      </a:r>
                      <a:endParaRPr lang="en-US" sz="14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974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5.716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3.675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4.204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10.775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30.603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2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2.233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3.593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3.029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6.650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56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9.181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6.495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16.236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26.859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10.648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872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53589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09BF-7E5C-0BB2-14A0-7F09E6AC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4" y="348510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Results – Hidden* Benchmark Team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7F032-0FB3-75BE-3C95-2922CAB169D4}"/>
              </a:ext>
            </a:extLst>
          </p:cNvPr>
          <p:cNvSpPr txBox="1"/>
          <p:nvPr/>
        </p:nvSpPr>
        <p:spPr>
          <a:xfrm rot="15972730">
            <a:off x="148787" y="2280318"/>
            <a:ext cx="10140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400" dirty="0"/>
              <a:t>Team scores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BB263-00EF-A96C-B054-A454318999AB}"/>
              </a:ext>
            </a:extLst>
          </p:cNvPr>
          <p:cNvSpPr txBox="1"/>
          <p:nvPr/>
        </p:nvSpPr>
        <p:spPr>
          <a:xfrm>
            <a:off x="614067" y="6288317"/>
            <a:ext cx="104501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1400" dirty="0"/>
              <a:t>Ran on a representative set of 38 designs from the 198 hidden benchmark suite because of runtime constraints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2E5B34-144F-DE1A-6CA0-D8A8BE213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7581706"/>
              </p:ext>
            </p:extLst>
          </p:nvPr>
        </p:nvGraphicFramePr>
        <p:xfrm>
          <a:off x="412094" y="960829"/>
          <a:ext cx="8704496" cy="5225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F3DBC8-9A91-0712-07CD-0AAFD92542B5}"/>
              </a:ext>
            </a:extLst>
          </p:cNvPr>
          <p:cNvSpPr txBox="1"/>
          <p:nvPr/>
        </p:nvSpPr>
        <p:spPr>
          <a:xfrm flipH="1">
            <a:off x="8555311" y="5133968"/>
            <a:ext cx="20549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sz="1800" b="1" dirty="0"/>
              <a:t>Score Summary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BBF252-8B85-5451-1D07-565C07CE2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88102"/>
              </p:ext>
            </p:extLst>
          </p:nvPr>
        </p:nvGraphicFramePr>
        <p:xfrm>
          <a:off x="7385706" y="5513313"/>
          <a:ext cx="4394200" cy="767715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689990">
                  <a:extLst>
                    <a:ext uri="{9D8B030D-6E8A-4147-A177-3AD203B41FA5}">
                      <a16:colId xmlns:a16="http://schemas.microsoft.com/office/drawing/2014/main" val="898986996"/>
                    </a:ext>
                  </a:extLst>
                </a:gridCol>
                <a:gridCol w="578224">
                  <a:extLst>
                    <a:ext uri="{9D8B030D-6E8A-4147-A177-3AD203B41FA5}">
                      <a16:colId xmlns:a16="http://schemas.microsoft.com/office/drawing/2014/main" val="773982315"/>
                    </a:ext>
                  </a:extLst>
                </a:gridCol>
                <a:gridCol w="618564">
                  <a:extLst>
                    <a:ext uri="{9D8B030D-6E8A-4147-A177-3AD203B41FA5}">
                      <a16:colId xmlns:a16="http://schemas.microsoft.com/office/drawing/2014/main" val="2495207817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119805276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1850822451"/>
                    </a:ext>
                  </a:extLst>
                </a:gridCol>
                <a:gridCol w="687586">
                  <a:extLst>
                    <a:ext uri="{9D8B030D-6E8A-4147-A177-3AD203B41FA5}">
                      <a16:colId xmlns:a16="http://schemas.microsoft.com/office/drawing/2014/main" val="31314165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001206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FFF7"/>
                          </a:solidFill>
                          <a:effectLst/>
                        </a:rPr>
                        <a:t>Metric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 err="1">
                          <a:solidFill>
                            <a:srgbClr val="FFFFF7"/>
                          </a:solidFill>
                          <a:effectLst/>
                        </a:rPr>
                        <a:t>mpku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 err="1">
                          <a:solidFill>
                            <a:srgbClr val="FFFFF7"/>
                          </a:solidFill>
                          <a:effectLst/>
                        </a:rPr>
                        <a:t>seu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 err="1">
                          <a:solidFill>
                            <a:srgbClr val="FFFFF7"/>
                          </a:solidFill>
                          <a:effectLst/>
                        </a:rPr>
                        <a:t>utda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>
                          <a:solidFill>
                            <a:srgbClr val="FFFFF7"/>
                          </a:solidFill>
                          <a:effectLst/>
                        </a:rPr>
                        <a:t>tamu </a:t>
                      </a:r>
                      <a:endParaRPr lang="en-US" sz="1200" b="1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>
                          <a:solidFill>
                            <a:srgbClr val="FFFFF7"/>
                          </a:solidFill>
                          <a:effectLst/>
                        </a:rPr>
                        <a:t>cumple</a:t>
                      </a:r>
                      <a:endParaRPr lang="en-US" sz="1200" b="1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 err="1">
                          <a:solidFill>
                            <a:srgbClr val="FFFFF7"/>
                          </a:solidFill>
                          <a:effectLst/>
                        </a:rPr>
                        <a:t>cump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40150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5.859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11.100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10.933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34.448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15.380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71.529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3512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GeoMean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2.566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2.846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2.933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5.373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3.585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10.633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463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Stddev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11.028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40.166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38.691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82.058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35.956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128.078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12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526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F69E-7A78-7369-2C75-D96F4953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91" y="301023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Results – Hidden* Benchmark Team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D6BF0-DC46-9E9E-7717-2C9E4316486A}"/>
              </a:ext>
            </a:extLst>
          </p:cNvPr>
          <p:cNvSpPr txBox="1"/>
          <p:nvPr/>
        </p:nvSpPr>
        <p:spPr>
          <a:xfrm flipH="1">
            <a:off x="8453721" y="4948571"/>
            <a:ext cx="20549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accent1"/>
              </a:buClr>
              <a:buSzPct val="60000"/>
            </a:pPr>
            <a:r>
              <a:rPr lang="en-US" sz="1800" b="1" dirty="0"/>
              <a:t>Score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5C5AE-1B14-6C84-2BBE-3A908EDD315E}"/>
              </a:ext>
            </a:extLst>
          </p:cNvPr>
          <p:cNvSpPr txBox="1"/>
          <p:nvPr/>
        </p:nvSpPr>
        <p:spPr>
          <a:xfrm>
            <a:off x="536797" y="6549868"/>
            <a:ext cx="78704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400" dirty="0"/>
              <a:t>*38 representative designs from hidden benchmark suite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9818A52-1A00-14A9-8D19-DDDA25FB2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474239"/>
              </p:ext>
            </p:extLst>
          </p:nvPr>
        </p:nvGraphicFramePr>
        <p:xfrm>
          <a:off x="7284115" y="5464885"/>
          <a:ext cx="4394200" cy="767715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689990">
                  <a:extLst>
                    <a:ext uri="{9D8B030D-6E8A-4147-A177-3AD203B41FA5}">
                      <a16:colId xmlns:a16="http://schemas.microsoft.com/office/drawing/2014/main" val="898986996"/>
                    </a:ext>
                  </a:extLst>
                </a:gridCol>
                <a:gridCol w="578224">
                  <a:extLst>
                    <a:ext uri="{9D8B030D-6E8A-4147-A177-3AD203B41FA5}">
                      <a16:colId xmlns:a16="http://schemas.microsoft.com/office/drawing/2014/main" val="773982315"/>
                    </a:ext>
                  </a:extLst>
                </a:gridCol>
                <a:gridCol w="618564">
                  <a:extLst>
                    <a:ext uri="{9D8B030D-6E8A-4147-A177-3AD203B41FA5}">
                      <a16:colId xmlns:a16="http://schemas.microsoft.com/office/drawing/2014/main" val="2495207817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119805276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1850822451"/>
                    </a:ext>
                  </a:extLst>
                </a:gridCol>
                <a:gridCol w="687586">
                  <a:extLst>
                    <a:ext uri="{9D8B030D-6E8A-4147-A177-3AD203B41FA5}">
                      <a16:colId xmlns:a16="http://schemas.microsoft.com/office/drawing/2014/main" val="31314165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001206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 err="1">
                          <a:solidFill>
                            <a:srgbClr val="FFFFF7"/>
                          </a:solidFill>
                          <a:effectLst/>
                        </a:rPr>
                        <a:t>mpku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>
                          <a:solidFill>
                            <a:srgbClr val="FFFFF7"/>
                          </a:solidFill>
                          <a:effectLst/>
                        </a:rPr>
                        <a:t>seu</a:t>
                      </a:r>
                      <a:endParaRPr lang="en-US" sz="1200" b="1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 err="1">
                          <a:solidFill>
                            <a:srgbClr val="FFFFF7"/>
                          </a:solidFill>
                          <a:effectLst/>
                        </a:rPr>
                        <a:t>utda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>
                          <a:solidFill>
                            <a:srgbClr val="FFFFF7"/>
                          </a:solidFill>
                          <a:effectLst/>
                        </a:rPr>
                        <a:t>tamu </a:t>
                      </a:r>
                      <a:endParaRPr lang="en-US" sz="1200" b="1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>
                          <a:solidFill>
                            <a:srgbClr val="FFFFF7"/>
                          </a:solidFill>
                          <a:effectLst/>
                        </a:rPr>
                        <a:t>cumple</a:t>
                      </a:r>
                      <a:endParaRPr lang="en-US" sz="1200" b="1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 err="1">
                          <a:solidFill>
                            <a:srgbClr val="FFFFF7"/>
                          </a:solidFill>
                          <a:effectLst/>
                        </a:rPr>
                        <a:t>cump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40150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5.859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11.100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10.933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34.448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15.380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71.529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3512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GeoMean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2.566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2.846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2.933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5.373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3.585</a:t>
                      </a: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10.633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463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Stddev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11.028</a:t>
                      </a:r>
                      <a:endParaRPr lang="en-US" sz="1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40.166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38.691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82.058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35.956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128.078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1223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7DABFB6-32FE-8DD3-245F-7BBBA16C1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22081"/>
              </p:ext>
            </p:extLst>
          </p:nvPr>
        </p:nvGraphicFramePr>
        <p:xfrm>
          <a:off x="1950555" y="1142685"/>
          <a:ext cx="3575449" cy="4996407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599353">
                  <a:extLst>
                    <a:ext uri="{9D8B030D-6E8A-4147-A177-3AD203B41FA5}">
                      <a16:colId xmlns:a16="http://schemas.microsoft.com/office/drawing/2014/main" val="1479868682"/>
                    </a:ext>
                  </a:extLst>
                </a:gridCol>
                <a:gridCol w="496016">
                  <a:extLst>
                    <a:ext uri="{9D8B030D-6E8A-4147-A177-3AD203B41FA5}">
                      <a16:colId xmlns:a16="http://schemas.microsoft.com/office/drawing/2014/main" val="3511330700"/>
                    </a:ext>
                  </a:extLst>
                </a:gridCol>
                <a:gridCol w="496016">
                  <a:extLst>
                    <a:ext uri="{9D8B030D-6E8A-4147-A177-3AD203B41FA5}">
                      <a16:colId xmlns:a16="http://schemas.microsoft.com/office/drawing/2014/main" val="242725719"/>
                    </a:ext>
                  </a:extLst>
                </a:gridCol>
                <a:gridCol w="496016">
                  <a:extLst>
                    <a:ext uri="{9D8B030D-6E8A-4147-A177-3AD203B41FA5}">
                      <a16:colId xmlns:a16="http://schemas.microsoft.com/office/drawing/2014/main" val="2553480634"/>
                    </a:ext>
                  </a:extLst>
                </a:gridCol>
                <a:gridCol w="496016">
                  <a:extLst>
                    <a:ext uri="{9D8B030D-6E8A-4147-A177-3AD203B41FA5}">
                      <a16:colId xmlns:a16="http://schemas.microsoft.com/office/drawing/2014/main" val="1508861108"/>
                    </a:ext>
                  </a:extLst>
                </a:gridCol>
                <a:gridCol w="496016">
                  <a:extLst>
                    <a:ext uri="{9D8B030D-6E8A-4147-A177-3AD203B41FA5}">
                      <a16:colId xmlns:a16="http://schemas.microsoft.com/office/drawing/2014/main" val="2521322670"/>
                    </a:ext>
                  </a:extLst>
                </a:gridCol>
                <a:gridCol w="496016">
                  <a:extLst>
                    <a:ext uri="{9D8B030D-6E8A-4147-A177-3AD203B41FA5}">
                      <a16:colId xmlns:a16="http://schemas.microsoft.com/office/drawing/2014/main" val="1761359272"/>
                    </a:ext>
                  </a:extLst>
                </a:gridCol>
              </a:tblGrid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rgbClr val="FFFFF7"/>
                          </a:solidFill>
                          <a:effectLst/>
                        </a:rPr>
                        <a:t>Design</a:t>
                      </a:r>
                      <a:endParaRPr lang="en-US" sz="8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 dirty="0" err="1">
                          <a:solidFill>
                            <a:srgbClr val="FFFFF7"/>
                          </a:solidFill>
                          <a:effectLst/>
                        </a:rPr>
                        <a:t>mpku</a:t>
                      </a:r>
                      <a:endParaRPr lang="en-US" sz="8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solidFill>
                            <a:srgbClr val="FFFFF7"/>
                          </a:solidFill>
                          <a:effectLst/>
                        </a:rPr>
                        <a:t>seu</a:t>
                      </a:r>
                      <a:endParaRPr lang="en-US" sz="800" b="1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solidFill>
                            <a:srgbClr val="FFFFF7"/>
                          </a:solidFill>
                          <a:effectLst/>
                        </a:rPr>
                        <a:t>utda</a:t>
                      </a:r>
                      <a:endParaRPr lang="en-US" sz="800" b="1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solidFill>
                            <a:srgbClr val="FFFFF7"/>
                          </a:solidFill>
                          <a:effectLst/>
                        </a:rPr>
                        <a:t>tamu </a:t>
                      </a:r>
                      <a:endParaRPr lang="en-US" sz="800" b="1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solidFill>
                            <a:srgbClr val="FFFFF7"/>
                          </a:solidFill>
                          <a:effectLst/>
                        </a:rPr>
                        <a:t>cumple</a:t>
                      </a:r>
                      <a:endParaRPr lang="en-US" sz="800" b="1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 dirty="0" err="1">
                          <a:solidFill>
                            <a:srgbClr val="FFFFF7"/>
                          </a:solidFill>
                          <a:effectLst/>
                        </a:rPr>
                        <a:t>cump</a:t>
                      </a:r>
                      <a:endParaRPr lang="en-US" sz="8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227206568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Design_433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5.085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3.361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1.542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5.345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1.615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5.567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028305685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Design_434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3.301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1.529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5.294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3.403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3.500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30.824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21955922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Design_436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12.209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27.974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19.707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63.946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48.640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253.753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2525998001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Design_439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1.502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1.538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1.557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1.541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1.594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3.518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638206249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Design_440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1.516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3.389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1.564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5.291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1.638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7.479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356178623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Design_443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5.085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248.059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239.319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353.023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51.947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538.871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4146878510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Design_454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3.176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1.453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3.366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3.304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3.733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4176868709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Design_457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1.435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1.453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1.452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1.672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799512693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Design_460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1.485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1.510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1.531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1.514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3.735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852387173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Design_461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1.480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1.472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3.456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3.406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57.339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99842881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Design_463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1.426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1.446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1.500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1.491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1.652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074147313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Design_464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1.448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1.562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1.627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1.522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1.625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969509218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Design_475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1.435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1.499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1.613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1.686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1.627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1.653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833835422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Design_476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1.491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1.623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1.643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1.581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3.670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407216135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Design_478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1.534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3.476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3.678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5.857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1.635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51.462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418235704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Design_479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25.288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30.976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20.894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43.490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41.510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240.531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67174373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Design_481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1.447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1.406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1.638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1.565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077416531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Design_487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1.449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1.675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1.558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1.451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3.270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902719709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Design_488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1.453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1.682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1.588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1.495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1.502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2083904948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Design_496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52.887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5.387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3.895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51.999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23.693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361.085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2478164508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Design_497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11.271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11.983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25.720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273.807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53.318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221.208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139445232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Design_499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1.534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1.518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1.720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1.600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1.510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1.511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586720392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Design_500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1.500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1.492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1.652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1.523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1.570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1.550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533144075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Design_502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1.605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1.567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3.771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11.316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3.480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12.852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437399016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Design_508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30.575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3.651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25.726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33.004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185.635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285.071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648736521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Design_509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31.965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24.487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18.266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101.007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109.031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237.315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193661810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Design_511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1.558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1.546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1.740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1.559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1.47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1.603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291287491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Design_512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1.528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1.501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1.759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1.546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1.703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3.461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1675053012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Design_374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1.453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1.485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1.452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3.495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960006244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Design_380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1.452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1.480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1.484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3.347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935200598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Design_382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1.605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13.585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5.425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269.895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9.737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237.461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2869017445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Design_385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1.508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1.525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1.501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1.528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1.493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1.567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2010706433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Design_386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1.512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1.528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1.517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3.348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1.496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12.305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2288553286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Design_458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1.435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1.434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1.429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1.424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1.433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3.252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254899836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Design_470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1.470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1.108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1.469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1.467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1.445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1.474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561269749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Design_473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1.532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5.207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1.528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9.002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1.509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30.603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2381251198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Design_488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1.481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1.448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1.445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1.411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1.412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1.434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3108210634"/>
                  </a:ext>
                </a:extLst>
              </a:tr>
              <a:tr h="12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Design_491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1.537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3.424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3.257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37.727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>
                          <a:solidFill>
                            <a:srgbClr val="FFFFF7"/>
                          </a:solidFill>
                          <a:effectLst/>
                        </a:rPr>
                        <a:t>9.193</a:t>
                      </a:r>
                      <a:endParaRPr lang="en-US" sz="800" b="0" i="0" u="none" strike="noStrike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u="none" strike="noStrike" dirty="0">
                          <a:solidFill>
                            <a:srgbClr val="FFFFF7"/>
                          </a:solidFill>
                          <a:effectLst/>
                        </a:rPr>
                        <a:t>84.162</a:t>
                      </a:r>
                      <a:endParaRPr lang="en-US" sz="800" b="0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3" marR="6193" marT="6193" marB="0" anchor="b"/>
                </a:tc>
                <a:extLst>
                  <a:ext uri="{0D108BD9-81ED-4DB2-BD59-A6C34878D82A}">
                    <a16:rowId xmlns:a16="http://schemas.microsoft.com/office/drawing/2014/main" val="2241411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7821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DDBE-3D1C-4C39-9A12-4EC1E27F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2" y="367143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Contest Organizing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E1F5A-EF33-609F-BA9B-B62CA2BF0B90}"/>
              </a:ext>
            </a:extLst>
          </p:cNvPr>
          <p:cNvSpPr txBox="1"/>
          <p:nvPr/>
        </p:nvSpPr>
        <p:spPr>
          <a:xfrm>
            <a:off x="867213" y="1000450"/>
            <a:ext cx="5124639" cy="2375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Ismail Bustany*</a:t>
            </a:r>
          </a:p>
          <a:p>
            <a:pPr marL="285750" indent="-285750"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Meghraj Kalase*</a:t>
            </a:r>
          </a:p>
          <a:p>
            <a:pPr marL="285750" indent="-285750"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Wuxi Li* </a:t>
            </a:r>
          </a:p>
          <a:p>
            <a:pPr marL="285750" indent="-285750"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Grigor Gasparyan  *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Bodhisatta Pramanik</a:t>
            </a:r>
            <a:r>
              <a:rPr lang="en-US" sz="2400" baseline="30000" dirty="0"/>
              <a:t>+</a:t>
            </a:r>
          </a:p>
          <a:p>
            <a:pPr marL="285750" indent="-285750">
              <a:spcAft>
                <a:spcPts val="4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Andrew </a:t>
            </a:r>
            <a:r>
              <a:rPr lang="en-US" sz="1600" dirty="0" err="1"/>
              <a:t>Kahng</a:t>
            </a:r>
            <a:r>
              <a:rPr lang="en-US" sz="2400" baseline="30000" dirty="0" err="1">
                <a:latin typeface="Symbol" panose="05050102010706020507" pitchFamily="18" charset="2"/>
              </a:rPr>
              <a:t>+,t</a:t>
            </a:r>
            <a:endParaRPr lang="en-US" sz="16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Amit Gupta* 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A1CBC-4169-F85D-4872-33524A1966EE}"/>
              </a:ext>
            </a:extLst>
          </p:cNvPr>
          <p:cNvSpPr txBox="1"/>
          <p:nvPr/>
        </p:nvSpPr>
        <p:spPr>
          <a:xfrm>
            <a:off x="867213" y="3950498"/>
            <a:ext cx="10852321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TILOS AI Institute,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Zhiang Wang, Yuji Kukimoto, Sreevidya Maguluri, Ravishankar Menon, Nima Karimpour-Darav, Mehrdad Eslami, Chaithanya Dudha, Lin Chai, Kai Zhu, Kristin Perry, Cathal McCabe, Mark O Brian, and Vishal Suthar for their helpful remarks, advice, and assistance.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559435-2F39-B123-6224-7C2A7B8077E4}"/>
              </a:ext>
            </a:extLst>
          </p:cNvPr>
          <p:cNvSpPr txBox="1">
            <a:spLocks/>
          </p:cNvSpPr>
          <p:nvPr/>
        </p:nvSpPr>
        <p:spPr>
          <a:xfrm>
            <a:off x="482592" y="3447535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Acknowledgments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AF5A4C-C91D-56E5-4711-442A45604BFD}"/>
              </a:ext>
            </a:extLst>
          </p:cNvPr>
          <p:cNvSpPr txBox="1">
            <a:spLocks/>
          </p:cNvSpPr>
          <p:nvPr/>
        </p:nvSpPr>
        <p:spPr>
          <a:xfrm>
            <a:off x="586740" y="6527928"/>
            <a:ext cx="1101852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800" b="0" dirty="0"/>
              <a:t>*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AMD</a:t>
            </a:r>
            <a:r>
              <a:rPr lang="en-US" sz="1800" b="0" dirty="0"/>
              <a:t>, </a:t>
            </a:r>
            <a:r>
              <a:rPr lang="en-US" sz="1800" b="0" baseline="30000" dirty="0"/>
              <a:t>+ 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UCSD</a:t>
            </a:r>
            <a:r>
              <a:rPr lang="en-US" sz="1800" b="0" dirty="0"/>
              <a:t>, </a:t>
            </a:r>
            <a:r>
              <a:rPr lang="en-US" sz="1800" b="0" baseline="44000" dirty="0">
                <a:latin typeface="Symbol" panose="05050102010706020507" pitchFamily="18" charset="2"/>
              </a:rPr>
              <a:t>t 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TILOS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95F91-654D-043F-76C2-1EDB11657016}"/>
              </a:ext>
            </a:extLst>
          </p:cNvPr>
          <p:cNvSpPr txBox="1"/>
          <p:nvPr/>
        </p:nvSpPr>
        <p:spPr>
          <a:xfrm>
            <a:off x="867213" y="5674358"/>
            <a:ext cx="940442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https://github.com/TILOS-AI-Institute/MLCAD-2023-FPGA-Macro-Placement-Contest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15A646-65E1-07A4-0D5C-922CAC15883B}"/>
              </a:ext>
            </a:extLst>
          </p:cNvPr>
          <p:cNvSpPr txBox="1">
            <a:spLocks/>
          </p:cNvSpPr>
          <p:nvPr/>
        </p:nvSpPr>
        <p:spPr>
          <a:xfrm>
            <a:off x="482592" y="511779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Contest Website</a:t>
            </a:r>
          </a:p>
        </p:txBody>
      </p:sp>
    </p:spTree>
    <p:extLst>
      <p:ext uri="{BB962C8B-B14F-4D97-AF65-F5344CB8AC3E}">
        <p14:creationId xmlns:p14="http://schemas.microsoft.com/office/powerpoint/2010/main" val="25690675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E4F1-B9E3-EFDC-4EAF-BD350421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88" y="251810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Final Rankings</a:t>
            </a:r>
          </a:p>
        </p:txBody>
      </p:sp>
      <p:pic>
        <p:nvPicPr>
          <p:cNvPr id="11" name="Picture 10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5818AC93-288A-E3AD-B316-D1C575644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t="29625" r="35956"/>
          <a:stretch/>
        </p:blipFill>
        <p:spPr>
          <a:xfrm>
            <a:off x="7174970" y="1822006"/>
            <a:ext cx="3679078" cy="616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7E7020-2A90-2C5B-4C14-430D49D6A95C}"/>
              </a:ext>
            </a:extLst>
          </p:cNvPr>
          <p:cNvSpPr txBox="1"/>
          <p:nvPr/>
        </p:nvSpPr>
        <p:spPr>
          <a:xfrm>
            <a:off x="513586" y="957008"/>
            <a:ext cx="988919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/>
              <a:t>For each team,</a:t>
            </a:r>
          </a:p>
          <a:p>
            <a:pPr marL="742933" lvl="1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/>
              <a:t>Combined 140 public  + 38 hidden scores to have equal contributions to final score</a:t>
            </a:r>
          </a:p>
          <a:p>
            <a:pPr marL="1200117" lvl="2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err="1"/>
              <a:t>w</a:t>
            </a:r>
            <a:r>
              <a:rPr lang="en-US" sz="1800" baseline="-25000" dirty="0" err="1"/>
              <a:t>public</a:t>
            </a:r>
            <a:r>
              <a:rPr lang="en-US" sz="1800" dirty="0"/>
              <a:t>   = 1</a:t>
            </a:r>
          </a:p>
          <a:p>
            <a:pPr marL="1200117" lvl="2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err="1"/>
              <a:t>w</a:t>
            </a:r>
            <a:r>
              <a:rPr lang="en-US" sz="1800" baseline="-25000" dirty="0" err="1"/>
              <a:t>hidden</a:t>
            </a:r>
            <a:r>
              <a:rPr lang="en-US" sz="1800" dirty="0"/>
              <a:t> = 140/38  </a:t>
            </a:r>
          </a:p>
          <a:p>
            <a:pPr marL="742933" lvl="1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b="1" dirty="0"/>
              <a:t>Final Score =</a:t>
            </a:r>
            <a:r>
              <a:rPr lang="en-US" sz="1800" dirty="0"/>
              <a:t>  weighted geometric mean (</a:t>
            </a:r>
            <a:r>
              <a:rPr lang="en-US" sz="1800" dirty="0" err="1"/>
              <a:t>w</a:t>
            </a:r>
            <a:r>
              <a:rPr lang="en-US" sz="1800" baseline="-25000" dirty="0" err="1"/>
              <a:t>public</a:t>
            </a:r>
            <a:r>
              <a:rPr lang="en-US" sz="1800" baseline="-250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w</a:t>
            </a:r>
            <a:r>
              <a:rPr lang="en-US" sz="1800" baseline="-25000" dirty="0" err="1"/>
              <a:t>hidden</a:t>
            </a:r>
            <a:r>
              <a:rPr lang="en-US" sz="1800" dirty="0"/>
              <a:t>)</a:t>
            </a:r>
          </a:p>
          <a:p>
            <a:pPr lvl="1">
              <a:buClr>
                <a:srgbClr val="FF0000"/>
              </a:buClr>
              <a:buSzPct val="100000"/>
            </a:pPr>
            <a:endParaRPr lang="en-US" sz="1800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15889E7-D80D-7CAE-4E48-9A8967219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98426"/>
              </p:ext>
            </p:extLst>
          </p:nvPr>
        </p:nvGraphicFramePr>
        <p:xfrm>
          <a:off x="3311642" y="3429000"/>
          <a:ext cx="4744345" cy="245571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2228">
                  <a:extLst>
                    <a:ext uri="{9D8B030D-6E8A-4147-A177-3AD203B41FA5}">
                      <a16:colId xmlns:a16="http://schemas.microsoft.com/office/drawing/2014/main" val="135879286"/>
                    </a:ext>
                  </a:extLst>
                </a:gridCol>
                <a:gridCol w="2565070">
                  <a:extLst>
                    <a:ext uri="{9D8B030D-6E8A-4147-A177-3AD203B41FA5}">
                      <a16:colId xmlns:a16="http://schemas.microsoft.com/office/drawing/2014/main" val="167100607"/>
                    </a:ext>
                  </a:extLst>
                </a:gridCol>
                <a:gridCol w="1097047">
                  <a:extLst>
                    <a:ext uri="{9D8B030D-6E8A-4147-A177-3AD203B41FA5}">
                      <a16:colId xmlns:a16="http://schemas.microsoft.com/office/drawing/2014/main" val="1105120971"/>
                    </a:ext>
                  </a:extLst>
                </a:gridCol>
              </a:tblGrid>
              <a:tr h="350817">
                <a:tc>
                  <a:txBody>
                    <a:bodyPr/>
                    <a:lstStyle/>
                    <a:p>
                      <a:r>
                        <a:rPr lang="en-US" sz="1600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Weighted </a:t>
                      </a:r>
                      <a:r>
                        <a:rPr lang="en-US" sz="1600" dirty="0" err="1"/>
                        <a:t>GeoMean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955242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utda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2.513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79964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seu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2.516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363089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mpku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2.751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53985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cumple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3.605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42168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Tamu</a:t>
                      </a:r>
                      <a:r>
                        <a:rPr lang="en-US" sz="16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965606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cump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8.433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9185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69F9A9-9F8D-4BBF-A53C-7F6B70705C56}"/>
              </a:ext>
            </a:extLst>
          </p:cNvPr>
          <p:cNvSpPr txBox="1"/>
          <p:nvPr/>
        </p:nvSpPr>
        <p:spPr>
          <a:xfrm>
            <a:off x="513586" y="2953842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/>
              <a:t>Final Team Scores:</a:t>
            </a:r>
          </a:p>
        </p:txBody>
      </p:sp>
    </p:spTree>
    <p:extLst>
      <p:ext uri="{BB962C8B-B14F-4D97-AF65-F5344CB8AC3E}">
        <p14:creationId xmlns:p14="http://schemas.microsoft.com/office/powerpoint/2010/main" val="2521405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723-F081-50BB-8B66-7CDAEAF2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82778"/>
            <a:ext cx="11018520" cy="4924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5. Results with </a:t>
            </a:r>
            <a:r>
              <a:rPr lang="en-US" dirty="0"/>
              <a:t>Updated</a:t>
            </a:r>
            <a:r>
              <a:rPr lang="en-US" dirty="0">
                <a:solidFill>
                  <a:srgbClr val="FF0000"/>
                </a:solidFill>
              </a:rPr>
              <a:t> Team MPKU Exec  </a:t>
            </a:r>
          </a:p>
        </p:txBody>
      </p:sp>
    </p:spTree>
    <p:extLst>
      <p:ext uri="{BB962C8B-B14F-4D97-AF65-F5344CB8AC3E}">
        <p14:creationId xmlns:p14="http://schemas.microsoft.com/office/powerpoint/2010/main" val="23712522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C6460E8-8D81-B8A3-6AC9-5DD00D613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397066"/>
              </p:ext>
            </p:extLst>
          </p:nvPr>
        </p:nvGraphicFramePr>
        <p:xfrm>
          <a:off x="5921829" y="927847"/>
          <a:ext cx="6042423" cy="4317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3309BF-7E5C-0BB2-14A0-7F09E6AC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39" y="289787"/>
            <a:ext cx="11465818" cy="800219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Results* - Public Benchmark Place-and-Route Runtimes with </a:t>
            </a:r>
            <a:br>
              <a:rPr lang="en-US" sz="2600" dirty="0">
                <a:solidFill>
                  <a:srgbClr val="FF0000"/>
                </a:solidFill>
              </a:rPr>
            </a:br>
            <a:r>
              <a:rPr lang="en-US" sz="2600" dirty="0">
                <a:solidFill>
                  <a:schemeClr val="accent5"/>
                </a:solidFill>
              </a:rPr>
              <a:t>Updated </a:t>
            </a:r>
            <a:r>
              <a:rPr lang="en-US" sz="2600" dirty="0">
                <a:solidFill>
                  <a:srgbClr val="FF0000"/>
                </a:solidFill>
              </a:rPr>
              <a:t>MPKU exec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626F0-79ED-D220-270A-5CB724A552D0}"/>
              </a:ext>
            </a:extLst>
          </p:cNvPr>
          <p:cNvSpPr txBox="1"/>
          <p:nvPr/>
        </p:nvSpPr>
        <p:spPr>
          <a:xfrm rot="15953592">
            <a:off x="5705522" y="2528981"/>
            <a:ext cx="1107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100" dirty="0">
                <a:latin typeface="Corbel" panose="020B0503020204020204" pitchFamily="34" charset="0"/>
              </a:rPr>
              <a:t>P&amp;R  Runtime (</a:t>
            </a:r>
            <a:r>
              <a:rPr lang="en-US" sz="1100" dirty="0" err="1">
                <a:latin typeface="Corbel" panose="020B0503020204020204" pitchFamily="34" charset="0"/>
              </a:rPr>
              <a:t>hrs</a:t>
            </a:r>
            <a:r>
              <a:rPr lang="en-US" sz="1100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C9443-2D23-9D58-D86E-1152BE73E472}"/>
              </a:ext>
            </a:extLst>
          </p:cNvPr>
          <p:cNvSpPr txBox="1"/>
          <p:nvPr/>
        </p:nvSpPr>
        <p:spPr>
          <a:xfrm flipH="1">
            <a:off x="8356995" y="4962248"/>
            <a:ext cx="2486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400" b="1" dirty="0"/>
              <a:t>Runtime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77834-A97B-CA08-55DE-EEA62C6DF0E9}"/>
              </a:ext>
            </a:extLst>
          </p:cNvPr>
          <p:cNvSpPr txBox="1"/>
          <p:nvPr/>
        </p:nvSpPr>
        <p:spPr>
          <a:xfrm>
            <a:off x="518839" y="6278854"/>
            <a:ext cx="105664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200" dirty="0"/>
              <a:t>*Contest organizers requested Team MPKU to submit an executable post the contest deadline related to fixing some errors observed in a subset of hidden benchmark designs during the evaluation process.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7DC799-EE80-8DC0-A516-DB57E4A4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69886"/>
              </p:ext>
            </p:extLst>
          </p:nvPr>
        </p:nvGraphicFramePr>
        <p:xfrm>
          <a:off x="7286350" y="5253975"/>
          <a:ext cx="3485302" cy="962025"/>
        </p:xfrm>
        <a:graphic>
          <a:graphicData uri="http://schemas.openxmlformats.org/drawingml/2006/table">
            <a:tbl>
              <a:tblPr/>
              <a:tblGrid>
                <a:gridCol w="864595">
                  <a:extLst>
                    <a:ext uri="{9D8B030D-6E8A-4147-A177-3AD203B41FA5}">
                      <a16:colId xmlns:a16="http://schemas.microsoft.com/office/drawing/2014/main" val="1436873597"/>
                    </a:ext>
                  </a:extLst>
                </a:gridCol>
                <a:gridCol w="483761">
                  <a:extLst>
                    <a:ext uri="{9D8B030D-6E8A-4147-A177-3AD203B41FA5}">
                      <a16:colId xmlns:a16="http://schemas.microsoft.com/office/drawing/2014/main" val="1500706253"/>
                    </a:ext>
                  </a:extLst>
                </a:gridCol>
                <a:gridCol w="339663">
                  <a:extLst>
                    <a:ext uri="{9D8B030D-6E8A-4147-A177-3AD203B41FA5}">
                      <a16:colId xmlns:a16="http://schemas.microsoft.com/office/drawing/2014/main" val="3980171051"/>
                    </a:ext>
                  </a:extLst>
                </a:gridCol>
                <a:gridCol w="391126">
                  <a:extLst>
                    <a:ext uri="{9D8B030D-6E8A-4147-A177-3AD203B41FA5}">
                      <a16:colId xmlns:a16="http://schemas.microsoft.com/office/drawing/2014/main" val="2402052708"/>
                    </a:ext>
                  </a:extLst>
                </a:gridCol>
                <a:gridCol w="427221">
                  <a:extLst>
                    <a:ext uri="{9D8B030D-6E8A-4147-A177-3AD203B41FA5}">
                      <a16:colId xmlns:a16="http://schemas.microsoft.com/office/drawing/2014/main" val="4281789299"/>
                    </a:ext>
                  </a:extLst>
                </a:gridCol>
                <a:gridCol w="553203">
                  <a:extLst>
                    <a:ext uri="{9D8B030D-6E8A-4147-A177-3AD203B41FA5}">
                      <a16:colId xmlns:a16="http://schemas.microsoft.com/office/drawing/2014/main" val="2689751395"/>
                    </a:ext>
                  </a:extLst>
                </a:gridCol>
                <a:gridCol w="425733">
                  <a:extLst>
                    <a:ext uri="{9D8B030D-6E8A-4147-A177-3AD203B41FA5}">
                      <a16:colId xmlns:a16="http://schemas.microsoft.com/office/drawing/2014/main" val="310966840"/>
                    </a:ext>
                  </a:extLst>
                </a:gridCol>
              </a:tblGrid>
              <a:tr h="19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seu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utda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tamu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cumple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cump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5054"/>
                  </a:ext>
                </a:extLst>
              </a:tr>
              <a:tr h="19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557638"/>
                  </a:ext>
                </a:extLst>
              </a:tr>
              <a:tr h="19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308585"/>
                  </a:ext>
                </a:extLst>
              </a:tr>
              <a:tr h="19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93304"/>
                  </a:ext>
                </a:extLst>
              </a:tr>
              <a:tr h="19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8728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4CDCDA-56FE-902D-D202-F2A0EEC84F4B}"/>
              </a:ext>
            </a:extLst>
          </p:cNvPr>
          <p:cNvSpPr txBox="1"/>
          <p:nvPr/>
        </p:nvSpPr>
        <p:spPr>
          <a:xfrm rot="15952694">
            <a:off x="-232904" y="2528981"/>
            <a:ext cx="1107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100" dirty="0">
                <a:latin typeface="Corbel" panose="020B0503020204020204" pitchFamily="34" charset="0"/>
              </a:rPr>
              <a:t>P&amp;R  Runtime (</a:t>
            </a:r>
            <a:r>
              <a:rPr lang="en-US" sz="1100" dirty="0" err="1">
                <a:latin typeface="Corbel" panose="020B0503020204020204" pitchFamily="34" charset="0"/>
              </a:rPr>
              <a:t>hrs</a:t>
            </a:r>
            <a:r>
              <a:rPr lang="en-US" sz="1100" dirty="0">
                <a:latin typeface="Corbel" panose="020B0503020204020204" pitchFamily="34" charset="0"/>
              </a:rPr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BC4D6A-D207-B3B6-21C3-EEBAA9878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669090"/>
              </p:ext>
            </p:extLst>
          </p:nvPr>
        </p:nvGraphicFramePr>
        <p:xfrm>
          <a:off x="216937" y="1305917"/>
          <a:ext cx="6042423" cy="3821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6D43D4-6AC3-F7B9-D3BC-19599DD07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487185"/>
              </p:ext>
            </p:extLst>
          </p:nvPr>
        </p:nvGraphicFramePr>
        <p:xfrm>
          <a:off x="1573306" y="5257800"/>
          <a:ext cx="3507878" cy="937810"/>
        </p:xfrm>
        <a:graphic>
          <a:graphicData uri="http://schemas.openxmlformats.org/drawingml/2006/table">
            <a:tbl>
              <a:tblPr/>
              <a:tblGrid>
                <a:gridCol w="645459">
                  <a:extLst>
                    <a:ext uri="{9D8B030D-6E8A-4147-A177-3AD203B41FA5}">
                      <a16:colId xmlns:a16="http://schemas.microsoft.com/office/drawing/2014/main" val="1336718783"/>
                    </a:ext>
                  </a:extLst>
                </a:gridCol>
                <a:gridCol w="524435">
                  <a:extLst>
                    <a:ext uri="{9D8B030D-6E8A-4147-A177-3AD203B41FA5}">
                      <a16:colId xmlns:a16="http://schemas.microsoft.com/office/drawing/2014/main" val="2787901871"/>
                    </a:ext>
                  </a:extLst>
                </a:gridCol>
                <a:gridCol w="363934">
                  <a:extLst>
                    <a:ext uri="{9D8B030D-6E8A-4147-A177-3AD203B41FA5}">
                      <a16:colId xmlns:a16="http://schemas.microsoft.com/office/drawing/2014/main" val="1714529883"/>
                    </a:ext>
                  </a:extLst>
                </a:gridCol>
                <a:gridCol w="478110">
                  <a:extLst>
                    <a:ext uri="{9D8B030D-6E8A-4147-A177-3AD203B41FA5}">
                      <a16:colId xmlns:a16="http://schemas.microsoft.com/office/drawing/2014/main" val="279371238"/>
                    </a:ext>
                  </a:extLst>
                </a:gridCol>
                <a:gridCol w="459537">
                  <a:extLst>
                    <a:ext uri="{9D8B030D-6E8A-4147-A177-3AD203B41FA5}">
                      <a16:colId xmlns:a16="http://schemas.microsoft.com/office/drawing/2014/main" val="353074022"/>
                    </a:ext>
                  </a:extLst>
                </a:gridCol>
                <a:gridCol w="596421">
                  <a:extLst>
                    <a:ext uri="{9D8B030D-6E8A-4147-A177-3AD203B41FA5}">
                      <a16:colId xmlns:a16="http://schemas.microsoft.com/office/drawing/2014/main" val="1478754758"/>
                    </a:ext>
                  </a:extLst>
                </a:gridCol>
                <a:gridCol w="439982">
                  <a:extLst>
                    <a:ext uri="{9D8B030D-6E8A-4147-A177-3AD203B41FA5}">
                      <a16:colId xmlns:a16="http://schemas.microsoft.com/office/drawing/2014/main" val="4239501794"/>
                    </a:ext>
                  </a:extLst>
                </a:gridCol>
              </a:tblGrid>
              <a:tr h="224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seu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utda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tamu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cumple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cump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115174"/>
                  </a:ext>
                </a:extLst>
              </a:tr>
              <a:tr h="237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735331"/>
                  </a:ext>
                </a:extLst>
              </a:tr>
              <a:tr h="237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879892"/>
                  </a:ext>
                </a:extLst>
              </a:tr>
              <a:tr h="237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1423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6E4C7D8-285B-2839-BB7F-1B8EB04D6184}"/>
              </a:ext>
            </a:extLst>
          </p:cNvPr>
          <p:cNvSpPr txBox="1"/>
          <p:nvPr/>
        </p:nvSpPr>
        <p:spPr>
          <a:xfrm flipH="1">
            <a:off x="2580548" y="5020314"/>
            <a:ext cx="2486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400" b="1" dirty="0"/>
              <a:t>Runtime Summary</a:t>
            </a:r>
          </a:p>
        </p:txBody>
      </p:sp>
    </p:spTree>
    <p:extLst>
      <p:ext uri="{BB962C8B-B14F-4D97-AF65-F5344CB8AC3E}">
        <p14:creationId xmlns:p14="http://schemas.microsoft.com/office/powerpoint/2010/main" val="47297134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C110448-80FA-CFA4-2A43-25DA3E956B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6750356"/>
              </p:ext>
            </p:extLst>
          </p:nvPr>
        </p:nvGraphicFramePr>
        <p:xfrm>
          <a:off x="6095999" y="1089794"/>
          <a:ext cx="6283477" cy="4041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3309BF-7E5C-0BB2-14A0-7F09E6AC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39" y="201420"/>
            <a:ext cx="11283922" cy="400110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Results* - Public Benchmark Team Scores with </a:t>
            </a:r>
            <a:r>
              <a:rPr lang="en-US" sz="2600" dirty="0">
                <a:solidFill>
                  <a:schemeClr val="accent5"/>
                </a:solidFill>
              </a:rPr>
              <a:t>Updated MPKU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FF0000"/>
                </a:solidFill>
              </a:rPr>
              <a:t>exec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626F0-79ED-D220-270A-5CB724A552D0}"/>
              </a:ext>
            </a:extLst>
          </p:cNvPr>
          <p:cNvSpPr txBox="1"/>
          <p:nvPr/>
        </p:nvSpPr>
        <p:spPr>
          <a:xfrm rot="16025252">
            <a:off x="-136252" y="2456017"/>
            <a:ext cx="91153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200" dirty="0"/>
              <a:t> Team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C9443-2D23-9D58-D86E-1152BE73E472}"/>
              </a:ext>
            </a:extLst>
          </p:cNvPr>
          <p:cNvSpPr txBox="1"/>
          <p:nvPr/>
        </p:nvSpPr>
        <p:spPr>
          <a:xfrm flipH="1">
            <a:off x="8533369" y="4994594"/>
            <a:ext cx="140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200" b="1" dirty="0"/>
              <a:t>Score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888CAC-4F89-2D14-4F37-D347EAFD8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11887"/>
              </p:ext>
            </p:extLst>
          </p:nvPr>
        </p:nvGraphicFramePr>
        <p:xfrm>
          <a:off x="7190564" y="5287834"/>
          <a:ext cx="3914022" cy="767715"/>
        </p:xfrm>
        <a:graphic>
          <a:graphicData uri="http://schemas.openxmlformats.org/drawingml/2006/table">
            <a:tbl>
              <a:tblPr/>
              <a:tblGrid>
                <a:gridCol w="653327">
                  <a:extLst>
                    <a:ext uri="{9D8B030D-6E8A-4147-A177-3AD203B41FA5}">
                      <a16:colId xmlns:a16="http://schemas.microsoft.com/office/drawing/2014/main" val="448469009"/>
                    </a:ext>
                  </a:extLst>
                </a:gridCol>
                <a:gridCol w="583922">
                  <a:extLst>
                    <a:ext uri="{9D8B030D-6E8A-4147-A177-3AD203B41FA5}">
                      <a16:colId xmlns:a16="http://schemas.microsoft.com/office/drawing/2014/main" val="1016198180"/>
                    </a:ext>
                  </a:extLst>
                </a:gridCol>
                <a:gridCol w="461100">
                  <a:extLst>
                    <a:ext uri="{9D8B030D-6E8A-4147-A177-3AD203B41FA5}">
                      <a16:colId xmlns:a16="http://schemas.microsoft.com/office/drawing/2014/main" val="4153377996"/>
                    </a:ext>
                  </a:extLst>
                </a:gridCol>
                <a:gridCol w="554857">
                  <a:extLst>
                    <a:ext uri="{9D8B030D-6E8A-4147-A177-3AD203B41FA5}">
                      <a16:colId xmlns:a16="http://schemas.microsoft.com/office/drawing/2014/main" val="1822144633"/>
                    </a:ext>
                  </a:extLst>
                </a:gridCol>
                <a:gridCol w="496192">
                  <a:extLst>
                    <a:ext uri="{9D8B030D-6E8A-4147-A177-3AD203B41FA5}">
                      <a16:colId xmlns:a16="http://schemas.microsoft.com/office/drawing/2014/main" val="4077404985"/>
                    </a:ext>
                  </a:extLst>
                </a:gridCol>
                <a:gridCol w="629128">
                  <a:extLst>
                    <a:ext uri="{9D8B030D-6E8A-4147-A177-3AD203B41FA5}">
                      <a16:colId xmlns:a16="http://schemas.microsoft.com/office/drawing/2014/main" val="1023534634"/>
                    </a:ext>
                  </a:extLst>
                </a:gridCol>
                <a:gridCol w="535496">
                  <a:extLst>
                    <a:ext uri="{9D8B030D-6E8A-4147-A177-3AD203B41FA5}">
                      <a16:colId xmlns:a16="http://schemas.microsoft.com/office/drawing/2014/main" val="34239979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seu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utda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tamu</a:t>
                      </a:r>
                      <a:r>
                        <a:rPr lang="en-US" sz="12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cumple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cump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974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2.738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2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1.950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56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3.952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8722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877834-A97B-CA08-55DE-EEA62C6DF0E9}"/>
              </a:ext>
            </a:extLst>
          </p:cNvPr>
          <p:cNvSpPr txBox="1"/>
          <p:nvPr/>
        </p:nvSpPr>
        <p:spPr>
          <a:xfrm>
            <a:off x="538170" y="6235181"/>
            <a:ext cx="105664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200" dirty="0"/>
              <a:t>*Contest organizers requested Team MPKU to submit an executable post the contest deadline related to fixing some errors observed in a subset of hidden benchmark designs during the evaluation process.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B4F051-264C-9AA7-7E90-6FAE63905A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789920"/>
              </p:ext>
            </p:extLst>
          </p:nvPr>
        </p:nvGraphicFramePr>
        <p:xfrm>
          <a:off x="319514" y="1155363"/>
          <a:ext cx="6129667" cy="4041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E71F64C-95BC-EDC9-1C31-A4028EB22124}"/>
              </a:ext>
            </a:extLst>
          </p:cNvPr>
          <p:cNvSpPr txBox="1"/>
          <p:nvPr/>
        </p:nvSpPr>
        <p:spPr>
          <a:xfrm rot="16025252">
            <a:off x="5640233" y="2483006"/>
            <a:ext cx="91153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200" dirty="0"/>
              <a:t> Team scores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B7881C-DF5E-98C1-4A54-0A3EA4C0B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82168"/>
              </p:ext>
            </p:extLst>
          </p:nvPr>
        </p:nvGraphicFramePr>
        <p:xfrm>
          <a:off x="989160" y="5316113"/>
          <a:ext cx="3911161" cy="767715"/>
        </p:xfrm>
        <a:graphic>
          <a:graphicData uri="http://schemas.openxmlformats.org/drawingml/2006/table">
            <a:tbl>
              <a:tblPr/>
              <a:tblGrid>
                <a:gridCol w="756389">
                  <a:extLst>
                    <a:ext uri="{9D8B030D-6E8A-4147-A177-3AD203B41FA5}">
                      <a16:colId xmlns:a16="http://schemas.microsoft.com/office/drawing/2014/main" val="448469009"/>
                    </a:ext>
                  </a:extLst>
                </a:gridCol>
                <a:gridCol w="484046">
                  <a:extLst>
                    <a:ext uri="{9D8B030D-6E8A-4147-A177-3AD203B41FA5}">
                      <a16:colId xmlns:a16="http://schemas.microsoft.com/office/drawing/2014/main" val="1016198180"/>
                    </a:ext>
                  </a:extLst>
                </a:gridCol>
                <a:gridCol w="484045">
                  <a:extLst>
                    <a:ext uri="{9D8B030D-6E8A-4147-A177-3AD203B41FA5}">
                      <a16:colId xmlns:a16="http://schemas.microsoft.com/office/drawing/2014/main" val="4153377996"/>
                    </a:ext>
                  </a:extLst>
                </a:gridCol>
                <a:gridCol w="496457">
                  <a:extLst>
                    <a:ext uri="{9D8B030D-6E8A-4147-A177-3AD203B41FA5}">
                      <a16:colId xmlns:a16="http://schemas.microsoft.com/office/drawing/2014/main" val="1822144633"/>
                    </a:ext>
                  </a:extLst>
                </a:gridCol>
                <a:gridCol w="508869">
                  <a:extLst>
                    <a:ext uri="{9D8B030D-6E8A-4147-A177-3AD203B41FA5}">
                      <a16:colId xmlns:a16="http://schemas.microsoft.com/office/drawing/2014/main" val="4077404985"/>
                    </a:ext>
                  </a:extLst>
                </a:gridCol>
                <a:gridCol w="620571">
                  <a:extLst>
                    <a:ext uri="{9D8B030D-6E8A-4147-A177-3AD203B41FA5}">
                      <a16:colId xmlns:a16="http://schemas.microsoft.com/office/drawing/2014/main" val="1023534634"/>
                    </a:ext>
                  </a:extLst>
                </a:gridCol>
                <a:gridCol w="560784">
                  <a:extLst>
                    <a:ext uri="{9D8B030D-6E8A-4147-A177-3AD203B41FA5}">
                      <a16:colId xmlns:a16="http://schemas.microsoft.com/office/drawing/2014/main" val="34239979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seu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utda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tamu</a:t>
                      </a:r>
                      <a:r>
                        <a:rPr lang="en-US" sz="12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cumple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cump</a:t>
                      </a:r>
                      <a:endParaRPr lang="en-US" sz="12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974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5.716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3.675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4.204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10.775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30.603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2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2.233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3.593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3.029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6.650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56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9.181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6.495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16.236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26.859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10.648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63.609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8722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1794820-E0BF-0BB1-3DBD-B88E97BFC13F}"/>
              </a:ext>
            </a:extLst>
          </p:cNvPr>
          <p:cNvSpPr txBox="1"/>
          <p:nvPr/>
        </p:nvSpPr>
        <p:spPr>
          <a:xfrm flipH="1">
            <a:off x="2350989" y="5071647"/>
            <a:ext cx="140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200" b="1" dirty="0"/>
              <a:t>Score Summary</a:t>
            </a:r>
          </a:p>
        </p:txBody>
      </p:sp>
    </p:spTree>
    <p:extLst>
      <p:ext uri="{BB962C8B-B14F-4D97-AF65-F5344CB8AC3E}">
        <p14:creationId xmlns:p14="http://schemas.microsoft.com/office/powerpoint/2010/main" val="248934102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A249-5FB8-3E6C-B9D7-EEA50913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83" y="276393"/>
            <a:ext cx="11470951" cy="400110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</a:rPr>
              <a:t>Public Benchmark – Team MPKU Original vs. Updated Scores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4055A05-B6EA-6BB2-7805-C2AEC81909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052120"/>
              </p:ext>
            </p:extLst>
          </p:nvPr>
        </p:nvGraphicFramePr>
        <p:xfrm>
          <a:off x="174812" y="987236"/>
          <a:ext cx="9367963" cy="5178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1B1DF6-FB88-51AD-0282-2C59A92C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38888"/>
              </p:ext>
            </p:extLst>
          </p:nvPr>
        </p:nvGraphicFramePr>
        <p:xfrm>
          <a:off x="8390965" y="4773707"/>
          <a:ext cx="3375212" cy="1097057"/>
        </p:xfrm>
        <a:graphic>
          <a:graphicData uri="http://schemas.openxmlformats.org/drawingml/2006/table">
            <a:tbl>
              <a:tblPr/>
              <a:tblGrid>
                <a:gridCol w="754349">
                  <a:extLst>
                    <a:ext uri="{9D8B030D-6E8A-4147-A177-3AD203B41FA5}">
                      <a16:colId xmlns:a16="http://schemas.microsoft.com/office/drawing/2014/main" val="1687250886"/>
                    </a:ext>
                  </a:extLst>
                </a:gridCol>
                <a:gridCol w="1774113">
                  <a:extLst>
                    <a:ext uri="{9D8B030D-6E8A-4147-A177-3AD203B41FA5}">
                      <a16:colId xmlns:a16="http://schemas.microsoft.com/office/drawing/2014/main" val="2146017145"/>
                    </a:ext>
                  </a:extLst>
                </a:gridCol>
                <a:gridCol w="846750">
                  <a:extLst>
                    <a:ext uri="{9D8B030D-6E8A-4147-A177-3AD203B41FA5}">
                      <a16:colId xmlns:a16="http://schemas.microsoft.com/office/drawing/2014/main" val="1496666682"/>
                    </a:ext>
                  </a:extLst>
                </a:gridCol>
              </a:tblGrid>
              <a:tr h="324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r>
                        <a:rPr lang="en-US" sz="1400" b="1" i="0" u="none" strike="noStrike" dirty="0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-post-deadline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FFFFF7"/>
                          </a:solidFill>
                          <a:effectLst/>
                          <a:latin typeface="Calibri" panose="020F0502020204030204" pitchFamily="34" charset="0"/>
                        </a:rPr>
                        <a:t>mpku</a:t>
                      </a:r>
                      <a:endParaRPr lang="en-US" sz="1400" b="1" i="0" u="none" strike="noStrike" dirty="0">
                        <a:solidFill>
                          <a:srgbClr val="FFFFF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748934"/>
                  </a:ext>
                </a:extLst>
              </a:tr>
              <a:tr h="25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87354"/>
                  </a:ext>
                </a:extLst>
              </a:tr>
              <a:tr h="25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1.950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053549"/>
                  </a:ext>
                </a:extLst>
              </a:tr>
              <a:tr h="25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770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A3BF67-7614-A155-50EB-81B745E9D3AE}"/>
              </a:ext>
            </a:extLst>
          </p:cNvPr>
          <p:cNvSpPr txBox="1"/>
          <p:nvPr/>
        </p:nvSpPr>
        <p:spPr>
          <a:xfrm rot="15950452">
            <a:off x="262576" y="2321952"/>
            <a:ext cx="10604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400" dirty="0"/>
              <a:t> Team scores</a:t>
            </a:r>
          </a:p>
        </p:txBody>
      </p:sp>
    </p:spTree>
    <p:extLst>
      <p:ext uri="{BB962C8B-B14F-4D97-AF65-F5344CB8AC3E}">
        <p14:creationId xmlns:p14="http://schemas.microsoft.com/office/powerpoint/2010/main" val="157402935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E4F1-B9E3-EFDC-4EAF-BD350421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9" y="206669"/>
            <a:ext cx="11493355" cy="415498"/>
          </a:xfrm>
        </p:spPr>
        <p:txBody>
          <a:bodyPr/>
          <a:lstStyle/>
          <a:p>
            <a:r>
              <a:rPr lang="en-US" sz="2700" dirty="0">
                <a:solidFill>
                  <a:srgbClr val="FF0000"/>
                </a:solidFill>
              </a:rPr>
              <a:t>Final Rankings with </a:t>
            </a:r>
            <a:r>
              <a:rPr lang="en-US" sz="2700" dirty="0">
                <a:solidFill>
                  <a:schemeClr val="accent5"/>
                </a:solidFill>
              </a:rPr>
              <a:t>Updated</a:t>
            </a:r>
            <a:r>
              <a:rPr lang="en-US" sz="2700" dirty="0">
                <a:solidFill>
                  <a:srgbClr val="FF0000"/>
                </a:solidFill>
              </a:rPr>
              <a:t> MPKU exec  </a:t>
            </a:r>
          </a:p>
        </p:txBody>
      </p:sp>
      <p:pic>
        <p:nvPicPr>
          <p:cNvPr id="11" name="Picture 10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5818AC93-288A-E3AD-B316-D1C575644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t="29625" r="35956"/>
          <a:stretch/>
        </p:blipFill>
        <p:spPr>
          <a:xfrm>
            <a:off x="7174970" y="1822006"/>
            <a:ext cx="3679078" cy="616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7E7020-2A90-2C5B-4C14-430D49D6A95C}"/>
              </a:ext>
            </a:extLst>
          </p:cNvPr>
          <p:cNvSpPr txBox="1"/>
          <p:nvPr/>
        </p:nvSpPr>
        <p:spPr>
          <a:xfrm>
            <a:off x="513586" y="957008"/>
            <a:ext cx="988919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/>
              <a:t>For each team,</a:t>
            </a:r>
          </a:p>
          <a:p>
            <a:pPr marL="742933" lvl="1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/>
              <a:t>Combined 140 public  + 38 hidden scores to have equal contributions to final score</a:t>
            </a:r>
          </a:p>
          <a:p>
            <a:pPr marL="1200117" lvl="2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err="1"/>
              <a:t>w</a:t>
            </a:r>
            <a:r>
              <a:rPr lang="en-US" sz="1800" baseline="-25000" dirty="0" err="1"/>
              <a:t>public</a:t>
            </a:r>
            <a:r>
              <a:rPr lang="en-US" sz="1800" dirty="0"/>
              <a:t>   = 1</a:t>
            </a:r>
          </a:p>
          <a:p>
            <a:pPr marL="1200117" lvl="2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err="1"/>
              <a:t>w</a:t>
            </a:r>
            <a:r>
              <a:rPr lang="en-US" sz="1800" baseline="-25000" dirty="0" err="1"/>
              <a:t>hidden</a:t>
            </a:r>
            <a:r>
              <a:rPr lang="en-US" sz="1800" dirty="0"/>
              <a:t> = 140/38  </a:t>
            </a:r>
          </a:p>
          <a:p>
            <a:pPr marL="742933" lvl="1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b="1" dirty="0"/>
              <a:t>Final Score =</a:t>
            </a:r>
            <a:r>
              <a:rPr lang="en-US" sz="1800" dirty="0"/>
              <a:t>  weighted geometric mean (</a:t>
            </a:r>
            <a:r>
              <a:rPr lang="en-US" sz="1800" dirty="0" err="1"/>
              <a:t>w</a:t>
            </a:r>
            <a:r>
              <a:rPr lang="en-US" sz="1800" baseline="-25000" dirty="0" err="1"/>
              <a:t>public</a:t>
            </a:r>
            <a:r>
              <a:rPr lang="en-US" sz="1800" baseline="-250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w</a:t>
            </a:r>
            <a:r>
              <a:rPr lang="en-US" sz="1800" baseline="-25000" dirty="0" err="1"/>
              <a:t>hidden</a:t>
            </a:r>
            <a:r>
              <a:rPr lang="en-US" sz="1800" dirty="0"/>
              <a:t>)</a:t>
            </a:r>
          </a:p>
          <a:p>
            <a:pPr lvl="1">
              <a:buClr>
                <a:srgbClr val="FF0000"/>
              </a:buClr>
              <a:buSzPct val="100000"/>
            </a:pPr>
            <a:endParaRPr lang="en-US" sz="1800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15889E7-D80D-7CAE-4E48-9A8967219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99814"/>
              </p:ext>
            </p:extLst>
          </p:nvPr>
        </p:nvGraphicFramePr>
        <p:xfrm>
          <a:off x="7593111" y="4671283"/>
          <a:ext cx="2124635" cy="32968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24635">
                  <a:extLst>
                    <a:ext uri="{9D8B030D-6E8A-4147-A177-3AD203B41FA5}">
                      <a16:colId xmlns:a16="http://schemas.microsoft.com/office/drawing/2014/main" val="167100607"/>
                    </a:ext>
                  </a:extLst>
                </a:gridCol>
              </a:tblGrid>
              <a:tr h="3296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2.216</a:t>
                      </a:r>
                    </a:p>
                  </a:txBody>
                  <a:tcPr>
                    <a:solidFill>
                      <a:srgbClr val="FDE3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4699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69F9A9-9F8D-4BBF-A53C-7F6B70705C56}"/>
              </a:ext>
            </a:extLst>
          </p:cNvPr>
          <p:cNvSpPr txBox="1"/>
          <p:nvPr/>
        </p:nvSpPr>
        <p:spPr>
          <a:xfrm>
            <a:off x="513586" y="2953842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/>
              <a:t>Final Team Scores:</a:t>
            </a:r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E1B2633A-2090-D657-B2F6-3A892149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0053"/>
              </p:ext>
            </p:extLst>
          </p:nvPr>
        </p:nvGraphicFramePr>
        <p:xfrm>
          <a:off x="2466753" y="3608267"/>
          <a:ext cx="4031042" cy="245571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19517">
                  <a:extLst>
                    <a:ext uri="{9D8B030D-6E8A-4147-A177-3AD203B41FA5}">
                      <a16:colId xmlns:a16="http://schemas.microsoft.com/office/drawing/2014/main" val="135879286"/>
                    </a:ext>
                  </a:extLst>
                </a:gridCol>
                <a:gridCol w="2179417">
                  <a:extLst>
                    <a:ext uri="{9D8B030D-6E8A-4147-A177-3AD203B41FA5}">
                      <a16:colId xmlns:a16="http://schemas.microsoft.com/office/drawing/2014/main" val="167100607"/>
                    </a:ext>
                  </a:extLst>
                </a:gridCol>
                <a:gridCol w="932108">
                  <a:extLst>
                    <a:ext uri="{9D8B030D-6E8A-4147-A177-3AD203B41FA5}">
                      <a16:colId xmlns:a16="http://schemas.microsoft.com/office/drawing/2014/main" val="1105120971"/>
                    </a:ext>
                  </a:extLst>
                </a:gridCol>
              </a:tblGrid>
              <a:tr h="350817">
                <a:tc>
                  <a:txBody>
                    <a:bodyPr/>
                    <a:lstStyle/>
                    <a:p>
                      <a:r>
                        <a:rPr lang="en-US" sz="1400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Weighted </a:t>
                      </a:r>
                      <a:r>
                        <a:rPr lang="en-US" sz="1400" dirty="0" err="1"/>
                        <a:t>GeoMean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955242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utda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2.513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79964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seu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2.516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363089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mpku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2.751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53985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cumple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3.605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42168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Tamu</a:t>
                      </a:r>
                      <a:r>
                        <a:rPr lang="en-US" sz="14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965606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cump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8.433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918538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90A79936-EFE1-71D9-DA22-D1449A78C499}"/>
              </a:ext>
            </a:extLst>
          </p:cNvPr>
          <p:cNvSpPr/>
          <p:nvPr/>
        </p:nvSpPr>
        <p:spPr bwMode="auto">
          <a:xfrm>
            <a:off x="6609854" y="4629845"/>
            <a:ext cx="856129" cy="412562"/>
          </a:xfrm>
          <a:prstGeom prst="rightArrow">
            <a:avLst/>
          </a:prstGeom>
          <a:solidFill>
            <a:srgbClr val="FDE3E4"/>
          </a:solidFill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B8BA6-8D34-0C4D-588E-F8F9E9081BFB}"/>
              </a:ext>
            </a:extLst>
          </p:cNvPr>
          <p:cNvSpPr txBox="1"/>
          <p:nvPr/>
        </p:nvSpPr>
        <p:spPr>
          <a:xfrm>
            <a:off x="7606558" y="4295965"/>
            <a:ext cx="2364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Updated Exec Score</a:t>
            </a:r>
          </a:p>
        </p:txBody>
      </p:sp>
    </p:spTree>
    <p:extLst>
      <p:ext uri="{BB962C8B-B14F-4D97-AF65-F5344CB8AC3E}">
        <p14:creationId xmlns:p14="http://schemas.microsoft.com/office/powerpoint/2010/main" val="20366749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DFEC-6C9B-F0F9-1A6D-970B8C8E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6. Learnings</a:t>
            </a:r>
          </a:p>
        </p:txBody>
      </p:sp>
    </p:spTree>
    <p:extLst>
      <p:ext uri="{BB962C8B-B14F-4D97-AF65-F5344CB8AC3E}">
        <p14:creationId xmlns:p14="http://schemas.microsoft.com/office/powerpoint/2010/main" val="288618296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FEEE-6168-F192-660E-545F1392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38" y="340121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Contest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980C0F"/>
                </a:solidFill>
              </a:rPr>
              <a:t>Lowlights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056C5-0F98-9C68-5D48-19AF2462D408}"/>
              </a:ext>
            </a:extLst>
          </p:cNvPr>
          <p:cNvSpPr txBox="1"/>
          <p:nvPr/>
        </p:nvSpPr>
        <p:spPr>
          <a:xfrm>
            <a:off x="540026" y="1302583"/>
            <a:ext cx="948945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sz="1800" dirty="0"/>
              <a:t>Various bugs in the benchmark suite </a:t>
            </a:r>
          </a:p>
          <a:p>
            <a:pPr marL="342900" indent="-342900" algn="l">
              <a:buClr>
                <a:srgbClr val="FF0000"/>
              </a:buClr>
              <a:buSzPct val="100000"/>
              <a:buFont typeface="+mj-lt"/>
              <a:buAutoNum type="arabicPeriod"/>
            </a:pPr>
            <a:endParaRPr lang="en-US" sz="1800" dirty="0"/>
          </a:p>
          <a:p>
            <a:pPr marL="342900" indent="-342900" algn="l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sz="1800" dirty="0"/>
              <a:t>A bug in the provided place-and-route  flow script</a:t>
            </a:r>
          </a:p>
          <a:p>
            <a:pPr marL="342900" indent="-342900" algn="l">
              <a:buClr>
                <a:srgbClr val="FF0000"/>
              </a:buClr>
              <a:buSzPct val="100000"/>
              <a:buFont typeface="+mj-lt"/>
              <a:buAutoNum type="arabicPeriod"/>
            </a:pPr>
            <a:endParaRPr lang="en-US" sz="1800" dirty="0"/>
          </a:p>
          <a:p>
            <a:pPr marL="342900" indent="-342900" algn="l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sz="1800" dirty="0"/>
              <a:t>Place-and-route tool Licensing enablement was not 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0A935-85C7-E71B-05F0-07DF6BD1E3C1}"/>
              </a:ext>
            </a:extLst>
          </p:cNvPr>
          <p:cNvSpPr txBox="1"/>
          <p:nvPr/>
        </p:nvSpPr>
        <p:spPr>
          <a:xfrm>
            <a:off x="7683415" y="1579905"/>
            <a:ext cx="41521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800" i="1" dirty="0">
                <a:solidFill>
                  <a:srgbClr val="FF0000"/>
                </a:solidFill>
              </a:rPr>
              <a:t>Flying while building the plane!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096064F-8191-B1CC-C7AC-98C82B89AA07}"/>
              </a:ext>
            </a:extLst>
          </p:cNvPr>
          <p:cNvSpPr/>
          <p:nvPr/>
        </p:nvSpPr>
        <p:spPr bwMode="auto">
          <a:xfrm>
            <a:off x="6860104" y="1545409"/>
            <a:ext cx="642552" cy="34598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822AC9A-96DC-CAC8-1B33-49FAB1112EFF}"/>
              </a:ext>
            </a:extLst>
          </p:cNvPr>
          <p:cNvSpPr/>
          <p:nvPr/>
        </p:nvSpPr>
        <p:spPr>
          <a:xfrm>
            <a:off x="6345712" y="1302583"/>
            <a:ext cx="333633" cy="831645"/>
          </a:xfrm>
          <a:prstGeom prst="rightBrace">
            <a:avLst/>
          </a:prstGeom>
          <a:ln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0415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FEEE-6168-F192-660E-545F1392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71" y="331732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Contest</a:t>
            </a:r>
            <a:r>
              <a:rPr lang="en-US" dirty="0">
                <a:solidFill>
                  <a:srgbClr val="FFC000"/>
                </a:solidFill>
              </a:rPr>
              <a:t> Highlights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7834F-AE2F-3B31-E1C4-AB333D500945}"/>
              </a:ext>
            </a:extLst>
          </p:cNvPr>
          <p:cNvSpPr txBox="1"/>
          <p:nvPr/>
        </p:nvSpPr>
        <p:spPr>
          <a:xfrm>
            <a:off x="539734" y="1126505"/>
            <a:ext cx="10519564" cy="340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Bef>
                <a:spcPts val="600"/>
              </a:spcBef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800" dirty="0"/>
              <a:t>7 team finalists despite all obstacles!</a:t>
            </a:r>
          </a:p>
          <a:p>
            <a:pPr marL="342900" indent="-342900" algn="l">
              <a:spcBef>
                <a:spcPts val="600"/>
              </a:spcBef>
              <a:buClr>
                <a:srgbClr val="FFC000"/>
              </a:buClr>
              <a:buSzPct val="100000"/>
              <a:buFont typeface="+mj-lt"/>
              <a:buAutoNum type="arabicPeriod"/>
            </a:pPr>
            <a:endParaRPr lang="en-US" sz="1800" dirty="0"/>
          </a:p>
          <a:p>
            <a:pPr marL="342900" indent="-342900" algn="l"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800" dirty="0"/>
              <a:t>5 submitted competitive solutions!</a:t>
            </a:r>
          </a:p>
          <a:p>
            <a:pPr marL="342900" indent="-342900" algn="l">
              <a:buClr>
                <a:srgbClr val="FFC000"/>
              </a:buClr>
              <a:buSzPct val="100000"/>
              <a:buFont typeface="+mj-lt"/>
              <a:buAutoNum type="arabicPeriod"/>
            </a:pPr>
            <a:endParaRPr lang="en-US" sz="1800" dirty="0"/>
          </a:p>
          <a:p>
            <a:pPr marL="342900" indent="-342900" algn="l"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800" dirty="0"/>
              <a:t>Many contestants gained practical experience in packaging their SW solutions with containers</a:t>
            </a:r>
          </a:p>
          <a:p>
            <a:pPr marL="342900" indent="-342900" algn="l">
              <a:buClr>
                <a:srgbClr val="FFC000"/>
              </a:buClr>
              <a:buSzPct val="100000"/>
              <a:buFont typeface="+mj-lt"/>
              <a:buAutoNum type="arabicPeriod"/>
            </a:pPr>
            <a:endParaRPr lang="en-US" sz="1800" dirty="0"/>
          </a:p>
          <a:p>
            <a:pPr marL="342900" indent="-342900" algn="l"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800" dirty="0"/>
              <a:t>Engaging, excellent feedback and bug reporting from contestants</a:t>
            </a:r>
          </a:p>
          <a:p>
            <a:pPr marL="800083" lvl="1" indent="-342900">
              <a:buClr>
                <a:srgbClr val="FFC000"/>
              </a:buClr>
              <a:buSzPct val="100000"/>
              <a:buFont typeface="+mj-lt"/>
              <a:buAutoNum type="arabicPeriod"/>
            </a:pPr>
            <a:endParaRPr lang="en-US" sz="1800" dirty="0"/>
          </a:p>
          <a:p>
            <a:pPr marL="800083" lvl="1" indent="-342900">
              <a:buClr>
                <a:srgbClr val="FFC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/>
              <a:t>A special </a:t>
            </a:r>
            <a:r>
              <a:rPr lang="en-US" sz="1800" b="1" i="1" dirty="0"/>
              <a:t>thank you shout-out  </a:t>
            </a:r>
            <a:r>
              <a:rPr lang="en-US" sz="1800" dirty="0"/>
              <a:t>to teams MPKU,  CUMPLE,  and CUMP for identifying various bugs and providing candidate solutions.</a:t>
            </a:r>
          </a:p>
          <a:p>
            <a:pPr marL="342900" indent="-342900" algn="l">
              <a:buClr>
                <a:srgbClr val="FFC000"/>
              </a:buClr>
              <a:buSzPct val="100000"/>
              <a:buFont typeface="+mj-lt"/>
              <a:buAutoNum type="arabicPeriod"/>
            </a:pPr>
            <a:endParaRPr lang="en-US" sz="1800" dirty="0"/>
          </a:p>
          <a:p>
            <a:pPr marL="342900" indent="-342900" algn="l">
              <a:buClr>
                <a:srgbClr val="FFC000"/>
              </a:buClr>
              <a:buSzPct val="100000"/>
              <a:buFont typeface="+mj-lt"/>
              <a:buAutoNum type="arabicPeriod"/>
            </a:pPr>
            <a:r>
              <a:rPr lang="en-US" sz="1800" dirty="0"/>
              <a:t>A battle-vetted public benchmark suite with 338 FPGA designs</a:t>
            </a:r>
          </a:p>
        </p:txBody>
      </p:sp>
    </p:spTree>
    <p:extLst>
      <p:ext uri="{BB962C8B-B14F-4D97-AF65-F5344CB8AC3E}">
        <p14:creationId xmlns:p14="http://schemas.microsoft.com/office/powerpoint/2010/main" val="270959590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DA97-6B3B-DD76-F492-67A6106F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Parting Thoughts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4D05B-3EAA-BDF9-4639-134B58580346}"/>
              </a:ext>
            </a:extLst>
          </p:cNvPr>
          <p:cNvSpPr txBox="1"/>
          <p:nvPr/>
        </p:nvSpPr>
        <p:spPr>
          <a:xfrm>
            <a:off x="588263" y="1335505"/>
            <a:ext cx="1074288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2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/>
              <a:t>We wish to thank all contestants for their active participation, patience, and diligence.</a:t>
            </a:r>
          </a:p>
          <a:p>
            <a:pPr marL="285750" indent="-285750" algn="l">
              <a:spcAft>
                <a:spcPts val="12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/>
              <a:t>No team has </a:t>
            </a:r>
            <a:r>
              <a:rPr lang="en-US" sz="1800"/>
              <a:t>fully deployed ML-based </a:t>
            </a:r>
            <a:r>
              <a:rPr lang="en-US" sz="1800" dirty="0"/>
              <a:t>methods, with </a:t>
            </a:r>
            <a:r>
              <a:rPr lang="en-US" sz="1800" b="1" dirty="0"/>
              <a:t>new classical optimization</a:t>
            </a:r>
            <a:r>
              <a:rPr lang="en-US" sz="1800" dirty="0"/>
              <a:t> still showing promising results</a:t>
            </a:r>
          </a:p>
          <a:p>
            <a:pPr marL="285750" indent="-285750" algn="l">
              <a:spcAft>
                <a:spcPts val="12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/>
              <a:t>Hoping to see progress in scalable ML methods in future solutions (MLCAD 2024?)</a:t>
            </a:r>
          </a:p>
          <a:p>
            <a:pPr marL="285750" indent="-285750" algn="l">
              <a:spcAft>
                <a:spcPts val="12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/>
              <a:t>Refine and iterate over your solutions till the next contest opportunity!</a:t>
            </a:r>
          </a:p>
        </p:txBody>
      </p:sp>
    </p:spTree>
    <p:extLst>
      <p:ext uri="{BB962C8B-B14F-4D97-AF65-F5344CB8AC3E}">
        <p14:creationId xmlns:p14="http://schemas.microsoft.com/office/powerpoint/2010/main" val="29201486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723-F081-50BB-8B66-7CDAEAF2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1. Overview</a:t>
            </a:r>
          </a:p>
        </p:txBody>
      </p:sp>
    </p:spTree>
    <p:extLst>
      <p:ext uri="{BB962C8B-B14F-4D97-AF65-F5344CB8AC3E}">
        <p14:creationId xmlns:p14="http://schemas.microsoft.com/office/powerpoint/2010/main" val="266408089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723-F081-50BB-8B66-7CDAEAF2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7. Awards Ceremony!</a:t>
            </a:r>
          </a:p>
        </p:txBody>
      </p:sp>
    </p:spTree>
    <p:extLst>
      <p:ext uri="{BB962C8B-B14F-4D97-AF65-F5344CB8AC3E}">
        <p14:creationId xmlns:p14="http://schemas.microsoft.com/office/powerpoint/2010/main" val="11583131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D5EA919E-91FE-EA63-3BA5-1E6A326F7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10286" r="10061"/>
          <a:stretch/>
        </p:blipFill>
        <p:spPr>
          <a:xfrm>
            <a:off x="277099" y="185065"/>
            <a:ext cx="11752805" cy="6487870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E4CAFD2A-B7F4-20E6-36D6-3B20E443A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04" y="185065"/>
            <a:ext cx="1066800" cy="1083340"/>
          </a:xfrm>
          <a:prstGeom prst="rect">
            <a:avLst/>
          </a:prstGeom>
        </p:spPr>
      </p:pic>
      <p:pic>
        <p:nvPicPr>
          <p:cNvPr id="11" name="Picture 10" descr="A blue diamond with white letters&#10;&#10;Description automatically generated">
            <a:extLst>
              <a:ext uri="{FF2B5EF4-FFF2-40B4-BE49-F238E27FC236}">
                <a16:creationId xmlns:a16="http://schemas.microsoft.com/office/drawing/2014/main" id="{701C3056-E717-6864-8CF1-EB808791D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" y="110065"/>
            <a:ext cx="1066800" cy="10926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F0C62-6FD4-B105-5F05-706028C5E593}"/>
              </a:ext>
            </a:extLst>
          </p:cNvPr>
          <p:cNvSpPr txBox="1"/>
          <p:nvPr/>
        </p:nvSpPr>
        <p:spPr>
          <a:xfrm>
            <a:off x="-1" y="319229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2023 ACM/IEEE Workshop on Machine Learning for CAD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FPGA Macro Placement Contest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EEE6C-4A2C-42A0-3D5E-958FC3CFE0CB}"/>
              </a:ext>
            </a:extLst>
          </p:cNvPr>
          <p:cNvSpPr txBox="1"/>
          <p:nvPr/>
        </p:nvSpPr>
        <p:spPr>
          <a:xfrm>
            <a:off x="-31468" y="2090172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Fifth Place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Chinese University of Hong Kong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CUMP-Placer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 defTabSz="914400">
              <a:defRPr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Yuan Pu, 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Lancheng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Zhou, 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Mingjun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uhao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Ji, </a:t>
            </a: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Tinghuan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Chen, &amp;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Bei Yu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47296-D782-48AC-E59A-4C1DD05B5B11}"/>
              </a:ext>
            </a:extLst>
          </p:cNvPr>
          <p:cNvSpPr txBox="1"/>
          <p:nvPr/>
        </p:nvSpPr>
        <p:spPr>
          <a:xfrm>
            <a:off x="364065" y="5503475"/>
            <a:ext cx="11463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Andrew Kahng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Husam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Amrouch                              Jiang Hu                                                         Ismail Bustany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General Chairs                                                 Program Chair                                                    Contest Chair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3A0DE4-EEEC-1B16-D6D0-9D3EAF990D98}"/>
              </a:ext>
            </a:extLst>
          </p:cNvPr>
          <p:cNvGrpSpPr/>
          <p:nvPr/>
        </p:nvGrpSpPr>
        <p:grpSpPr>
          <a:xfrm>
            <a:off x="468086" y="5503475"/>
            <a:ext cx="11388820" cy="616308"/>
            <a:chOff x="468086" y="5503475"/>
            <a:chExt cx="11388820" cy="616308"/>
          </a:xfrm>
        </p:grpSpPr>
        <p:pic>
          <p:nvPicPr>
            <p:cNvPr id="3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276F8615-4303-2FC7-B6CB-B4A450EF7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126" y="5503475"/>
              <a:ext cx="2289780" cy="616308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7F96BD5-D2A5-3A03-82FE-21BB711DCD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1" t="46440" r="24490" b="35076"/>
            <a:stretch/>
          </p:blipFill>
          <p:spPr bwMode="auto">
            <a:xfrm>
              <a:off x="5477958" y="5604309"/>
              <a:ext cx="1325613" cy="422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89334EA3-207F-62D3-0C1E-3F0B4519C8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61" t="38608" r="28274" b="33196"/>
            <a:stretch/>
          </p:blipFill>
          <p:spPr bwMode="auto">
            <a:xfrm>
              <a:off x="2739875" y="5503476"/>
              <a:ext cx="1175181" cy="52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02A7920-FE1F-FC02-2EA1-F454046BC4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2" t="49059" r="41004" b="34326"/>
            <a:stretch/>
          </p:blipFill>
          <p:spPr bwMode="auto">
            <a:xfrm>
              <a:off x="468086" y="5538381"/>
              <a:ext cx="1937136" cy="5464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2764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diamond with white letters&#10;&#10;Description automatically generated">
            <a:extLst>
              <a:ext uri="{FF2B5EF4-FFF2-40B4-BE49-F238E27FC236}">
                <a16:creationId xmlns:a16="http://schemas.microsoft.com/office/drawing/2014/main" id="{701C3056-E717-6864-8CF1-EB808791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" y="110065"/>
            <a:ext cx="1066800" cy="1092610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F43F604-1A50-53A2-43F9-920676D61F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10286" r="10061"/>
          <a:stretch/>
        </p:blipFill>
        <p:spPr>
          <a:xfrm>
            <a:off x="277099" y="185065"/>
            <a:ext cx="11752805" cy="6487870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E4CAFD2A-B7F4-20E6-36D6-3B20E443A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04" y="185065"/>
            <a:ext cx="1066800" cy="1083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F0C62-6FD4-B105-5F05-706028C5E593}"/>
              </a:ext>
            </a:extLst>
          </p:cNvPr>
          <p:cNvSpPr txBox="1"/>
          <p:nvPr/>
        </p:nvSpPr>
        <p:spPr>
          <a:xfrm>
            <a:off x="-1" y="30970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2023 ACM/IEEE Workshop on Machine Learning for CAD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FPGA Macro Placement Contest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EEE6C-4A2C-42A0-3D5E-958FC3CFE0CB}"/>
              </a:ext>
            </a:extLst>
          </p:cNvPr>
          <p:cNvSpPr txBox="1"/>
          <p:nvPr/>
        </p:nvSpPr>
        <p:spPr>
          <a:xfrm>
            <a:off x="0" y="2111055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Fourth Place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Texas A&amp;M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TAMU-Placer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Hailiang Hu, Donghao Fang, Yishuang Lin, Jianfeng Song, &amp; Jiang Hu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47296-D782-48AC-E59A-4C1DD05B5B11}"/>
              </a:ext>
            </a:extLst>
          </p:cNvPr>
          <p:cNvSpPr txBox="1"/>
          <p:nvPr/>
        </p:nvSpPr>
        <p:spPr>
          <a:xfrm>
            <a:off x="364065" y="5503475"/>
            <a:ext cx="11463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Andrew Kahng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Husam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Amrouch                              Jiang Hu                                                          Ismail Bustany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General Chairs                                                 Program Chair                                                     Contest Chair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E04296-9FB9-D9A1-FE32-ECD14BFF9A3D}"/>
              </a:ext>
            </a:extLst>
          </p:cNvPr>
          <p:cNvGrpSpPr/>
          <p:nvPr/>
        </p:nvGrpSpPr>
        <p:grpSpPr>
          <a:xfrm>
            <a:off x="468086" y="5503475"/>
            <a:ext cx="11388820" cy="616308"/>
            <a:chOff x="468086" y="5503475"/>
            <a:chExt cx="11388820" cy="616308"/>
          </a:xfrm>
        </p:grpSpPr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C03EDF5E-527A-4AD7-CAB8-0EE39EB34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126" y="5503475"/>
              <a:ext cx="2289780" cy="616308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8D4E5DF-E6F1-948A-661D-8C60446C1C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1" t="46440" r="24490" b="35076"/>
            <a:stretch/>
          </p:blipFill>
          <p:spPr bwMode="auto">
            <a:xfrm>
              <a:off x="5477958" y="5638801"/>
              <a:ext cx="1217462" cy="388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6A923ED-DBB3-C098-8D61-2B9B40F5B9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61" t="38608" r="28274" b="33196"/>
            <a:stretch/>
          </p:blipFill>
          <p:spPr bwMode="auto">
            <a:xfrm>
              <a:off x="2739875" y="5503476"/>
              <a:ext cx="1175181" cy="52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2EF289C-0F58-FE2F-EFCD-41AC98F15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2" t="49059" r="41004" b="34326"/>
            <a:stretch/>
          </p:blipFill>
          <p:spPr bwMode="auto">
            <a:xfrm>
              <a:off x="468086" y="5538381"/>
              <a:ext cx="1937136" cy="5464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7730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diamond with white letters&#10;&#10;Description automatically generated">
            <a:extLst>
              <a:ext uri="{FF2B5EF4-FFF2-40B4-BE49-F238E27FC236}">
                <a16:creationId xmlns:a16="http://schemas.microsoft.com/office/drawing/2014/main" id="{701C3056-E717-6864-8CF1-EB808791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" y="110065"/>
            <a:ext cx="1066800" cy="1092610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D5EA919E-91FE-EA63-3BA5-1E6A326F7B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10286" r="10061"/>
          <a:stretch/>
        </p:blipFill>
        <p:spPr>
          <a:xfrm>
            <a:off x="277099" y="185065"/>
            <a:ext cx="11752805" cy="6487870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E4CAFD2A-B7F4-20E6-36D6-3B20E443A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04" y="185065"/>
            <a:ext cx="1066800" cy="1083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F0C62-6FD4-B105-5F05-706028C5E593}"/>
              </a:ext>
            </a:extLst>
          </p:cNvPr>
          <p:cNvSpPr txBox="1"/>
          <p:nvPr/>
        </p:nvSpPr>
        <p:spPr>
          <a:xfrm>
            <a:off x="-1" y="319229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2023 ACM/IEEE Workshop on Machine Learning for CAD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FPGA Macro Placement Contest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EEE6C-4A2C-42A0-3D5E-958FC3CFE0CB}"/>
              </a:ext>
            </a:extLst>
          </p:cNvPr>
          <p:cNvSpPr txBox="1"/>
          <p:nvPr/>
        </p:nvSpPr>
        <p:spPr>
          <a:xfrm>
            <a:off x="0" y="2111055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Third Place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Chinese University of Hong Kong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CUMPLE-Placer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Qin Luo,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Xinshi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Zang,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Qijing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Wang, Fangzhou Wang, &amp; Evangeline Young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47296-D782-48AC-E59A-4C1DD05B5B11}"/>
              </a:ext>
            </a:extLst>
          </p:cNvPr>
          <p:cNvSpPr txBox="1"/>
          <p:nvPr/>
        </p:nvSpPr>
        <p:spPr>
          <a:xfrm>
            <a:off x="364065" y="5503475"/>
            <a:ext cx="11463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Andrew Kahng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Husam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Amrouch                              Jiang Hu                                                          Ismail Bustany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General Chairs                                                 Program Chair                                                     Contest Chair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3732BE-56BD-BAAD-74CA-7C45848215BF}"/>
              </a:ext>
            </a:extLst>
          </p:cNvPr>
          <p:cNvGrpSpPr/>
          <p:nvPr/>
        </p:nvGrpSpPr>
        <p:grpSpPr>
          <a:xfrm>
            <a:off x="468086" y="5503475"/>
            <a:ext cx="11388820" cy="616308"/>
            <a:chOff x="468086" y="5503475"/>
            <a:chExt cx="11388820" cy="616308"/>
          </a:xfrm>
        </p:grpSpPr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34BC3754-BE55-C12D-4768-F74273856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126" y="5503475"/>
              <a:ext cx="2289780" cy="616308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D99A09D-D6CB-C674-3150-C1D52A21A6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1" t="46440" r="24490" b="35076"/>
            <a:stretch/>
          </p:blipFill>
          <p:spPr bwMode="auto">
            <a:xfrm>
              <a:off x="5461869" y="5620009"/>
              <a:ext cx="1276387" cy="4070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6D4B06A-5D7D-BB79-E69F-77A9C52F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61" t="38608" r="28274" b="33196"/>
            <a:stretch/>
          </p:blipFill>
          <p:spPr bwMode="auto">
            <a:xfrm>
              <a:off x="2739875" y="5503476"/>
              <a:ext cx="1175181" cy="52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05BE2E0E-D51F-5ECB-D963-CA404D4629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2" t="49059" r="41004" b="34326"/>
            <a:stretch/>
          </p:blipFill>
          <p:spPr bwMode="auto">
            <a:xfrm>
              <a:off x="468086" y="5538381"/>
              <a:ext cx="1937136" cy="5464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4973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diamond with white letters&#10;&#10;Description automatically generated">
            <a:extLst>
              <a:ext uri="{FF2B5EF4-FFF2-40B4-BE49-F238E27FC236}">
                <a16:creationId xmlns:a16="http://schemas.microsoft.com/office/drawing/2014/main" id="{701C3056-E717-6864-8CF1-EB808791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" y="110065"/>
            <a:ext cx="1066800" cy="1092610"/>
          </a:xfrm>
          <a:prstGeom prst="rect">
            <a:avLst/>
          </a:prstGeom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14ED90F5-64FF-8BB7-897E-DE51E4409D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10286" r="10061"/>
          <a:stretch/>
        </p:blipFill>
        <p:spPr>
          <a:xfrm>
            <a:off x="277099" y="185065"/>
            <a:ext cx="11752805" cy="6487870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E4CAFD2A-B7F4-20E6-36D6-3B20E443A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04" y="185065"/>
            <a:ext cx="1066800" cy="1083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F0C62-6FD4-B105-5F05-706028C5E593}"/>
              </a:ext>
            </a:extLst>
          </p:cNvPr>
          <p:cNvSpPr txBox="1"/>
          <p:nvPr/>
        </p:nvSpPr>
        <p:spPr>
          <a:xfrm>
            <a:off x="-1" y="284059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2023 ACM/IEEE Workshop on Machine Learning for CAD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FPGA Macro Placement Contest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EEE6C-4A2C-42A0-3D5E-958FC3CFE0CB}"/>
              </a:ext>
            </a:extLst>
          </p:cNvPr>
          <p:cNvSpPr txBox="1"/>
          <p:nvPr/>
        </p:nvSpPr>
        <p:spPr>
          <a:xfrm>
            <a:off x="0" y="2111055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Second*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Peking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MPKU-Placer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Jing Mai,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Jiarui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Wang,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Jiang,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Yifan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Chen,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Zizheng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Guo, &amp;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Yibo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Lin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47296-D782-48AC-E59A-4C1DD05B5B11}"/>
              </a:ext>
            </a:extLst>
          </p:cNvPr>
          <p:cNvSpPr txBox="1"/>
          <p:nvPr/>
        </p:nvSpPr>
        <p:spPr>
          <a:xfrm>
            <a:off x="364065" y="5503475"/>
            <a:ext cx="11463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Andrew Kahng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Husam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Amrouch                              Jiang Hu                                                          Ismail Bustany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General Chairs                                                 Program Chair                                                     Contest Chair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50DF1A-1EF4-5B06-E188-0F6A68DC9B04}"/>
              </a:ext>
            </a:extLst>
          </p:cNvPr>
          <p:cNvGrpSpPr/>
          <p:nvPr/>
        </p:nvGrpSpPr>
        <p:grpSpPr>
          <a:xfrm>
            <a:off x="468086" y="5503475"/>
            <a:ext cx="11388820" cy="616308"/>
            <a:chOff x="468086" y="5503475"/>
            <a:chExt cx="11388820" cy="616308"/>
          </a:xfrm>
        </p:grpSpPr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2B33AD54-037A-8194-5A21-3B4BD0DE7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126" y="5503475"/>
              <a:ext cx="2289780" cy="61630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6591CDA-7CA4-D455-3E24-2DF239394C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1" t="46440" r="24490" b="35076"/>
            <a:stretch/>
          </p:blipFill>
          <p:spPr bwMode="auto">
            <a:xfrm>
              <a:off x="5477958" y="5617029"/>
              <a:ext cx="1285727" cy="4100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55EFC8F3-738C-546E-8501-7839DD8A1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61" t="38608" r="28274" b="33196"/>
            <a:stretch/>
          </p:blipFill>
          <p:spPr bwMode="auto">
            <a:xfrm>
              <a:off x="2739875" y="5503476"/>
              <a:ext cx="1175181" cy="52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33864F38-1E04-3ED2-59E8-8F830D756D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2" t="49059" r="41004" b="34326"/>
            <a:stretch/>
          </p:blipFill>
          <p:spPr bwMode="auto">
            <a:xfrm>
              <a:off x="468086" y="5538381"/>
              <a:ext cx="1937136" cy="5464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2160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diamond with white letters&#10;&#10;Description automatically generated">
            <a:extLst>
              <a:ext uri="{FF2B5EF4-FFF2-40B4-BE49-F238E27FC236}">
                <a16:creationId xmlns:a16="http://schemas.microsoft.com/office/drawing/2014/main" id="{701C3056-E717-6864-8CF1-EB808791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" y="110065"/>
            <a:ext cx="1066800" cy="1092610"/>
          </a:xfrm>
          <a:prstGeom prst="rect">
            <a:avLst/>
          </a:prstGeom>
        </p:spPr>
      </p:pic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843BFCB0-2EBD-C393-1836-F05E891707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10286" r="10061"/>
          <a:stretch/>
        </p:blipFill>
        <p:spPr>
          <a:xfrm>
            <a:off x="277099" y="185065"/>
            <a:ext cx="11752805" cy="6487870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E4CAFD2A-B7F4-20E6-36D6-3B20E443A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04" y="185065"/>
            <a:ext cx="1066800" cy="1083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F0C62-6FD4-B105-5F05-706028C5E593}"/>
              </a:ext>
            </a:extLst>
          </p:cNvPr>
          <p:cNvSpPr txBox="1"/>
          <p:nvPr/>
        </p:nvSpPr>
        <p:spPr>
          <a:xfrm>
            <a:off x="-1" y="301644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2023 ACM/IEEE Workshop on Machine Learning for CAD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FPGA Macro Placement Contest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EEE6C-4A2C-42A0-3D5E-958FC3CFE0CB}"/>
              </a:ext>
            </a:extLst>
          </p:cNvPr>
          <p:cNvSpPr txBox="1"/>
          <p:nvPr/>
        </p:nvSpPr>
        <p:spPr>
          <a:xfrm>
            <a:off x="0" y="2111055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First*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University of Texas at Austin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UTDA-Placer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Zhili Xiong, 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Rachel S. Rajarathnam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Zhixing Jiang,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Hanqing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 David Pan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47296-D782-48AC-E59A-4C1DD05B5B11}"/>
              </a:ext>
            </a:extLst>
          </p:cNvPr>
          <p:cNvSpPr txBox="1"/>
          <p:nvPr/>
        </p:nvSpPr>
        <p:spPr>
          <a:xfrm>
            <a:off x="364065" y="5503475"/>
            <a:ext cx="11463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Andrew Kahng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Husam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Amrouch                              Jiang Hu                                                          Ismail Bustany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General Chairs                                                 Program Chair                                                     Contest Chair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76F8615-4303-2FC7-B6CB-B4A450EF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126" y="5503475"/>
            <a:ext cx="2289780" cy="6163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738BFFE-19AE-6DE5-4A41-FAC015471194}"/>
              </a:ext>
            </a:extLst>
          </p:cNvPr>
          <p:cNvGrpSpPr/>
          <p:nvPr/>
        </p:nvGrpSpPr>
        <p:grpSpPr>
          <a:xfrm>
            <a:off x="468086" y="5503475"/>
            <a:ext cx="11388820" cy="616308"/>
            <a:chOff x="468086" y="5503475"/>
            <a:chExt cx="11388820" cy="616308"/>
          </a:xfrm>
        </p:grpSpPr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BCD24C40-0AD3-C5F6-444E-A9C62FFE9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126" y="5503475"/>
              <a:ext cx="2289780" cy="616308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6A4AE88-9CED-056C-4451-F25C2F15D9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1" t="46440" r="24490" b="35076"/>
            <a:stretch/>
          </p:blipFill>
          <p:spPr bwMode="auto">
            <a:xfrm>
              <a:off x="5477958" y="5627915"/>
              <a:ext cx="1251596" cy="3991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32DF8B6-0CBF-3F3A-97B6-39240D491B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61" t="38608" r="28274" b="33196"/>
            <a:stretch/>
          </p:blipFill>
          <p:spPr bwMode="auto">
            <a:xfrm>
              <a:off x="2739875" y="5503476"/>
              <a:ext cx="1175181" cy="52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33BA2F8-9DAF-5C19-7AFC-5CC996D41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2" t="49059" r="41004" b="34326"/>
            <a:stretch/>
          </p:blipFill>
          <p:spPr bwMode="auto">
            <a:xfrm>
              <a:off x="468086" y="5538381"/>
              <a:ext cx="1937136" cy="5464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936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diamond with white letters&#10;&#10;Description automatically generated">
            <a:extLst>
              <a:ext uri="{FF2B5EF4-FFF2-40B4-BE49-F238E27FC236}">
                <a16:creationId xmlns:a16="http://schemas.microsoft.com/office/drawing/2014/main" id="{701C3056-E717-6864-8CF1-EB808791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" y="110065"/>
            <a:ext cx="1066800" cy="1092610"/>
          </a:xfrm>
          <a:prstGeom prst="rect">
            <a:avLst/>
          </a:prstGeom>
        </p:spPr>
      </p:pic>
      <p:pic>
        <p:nvPicPr>
          <p:cNvPr id="18" name="Picture 17" descr="A close-up of a logo&#10;&#10;Description automatically generated">
            <a:extLst>
              <a:ext uri="{FF2B5EF4-FFF2-40B4-BE49-F238E27FC236}">
                <a16:creationId xmlns:a16="http://schemas.microsoft.com/office/drawing/2014/main" id="{A67018B6-21C3-2067-86BF-AC90D8AA12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10286" r="10061"/>
          <a:stretch/>
        </p:blipFill>
        <p:spPr>
          <a:xfrm>
            <a:off x="277099" y="185065"/>
            <a:ext cx="11752805" cy="6487870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E4CAFD2A-B7F4-20E6-36D6-3B20E443A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04" y="185065"/>
            <a:ext cx="1066800" cy="1083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4F0C62-6FD4-B105-5F05-706028C5E593}"/>
              </a:ext>
            </a:extLst>
          </p:cNvPr>
          <p:cNvSpPr txBox="1"/>
          <p:nvPr/>
        </p:nvSpPr>
        <p:spPr>
          <a:xfrm>
            <a:off x="0" y="291584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2023 ACM/IEEE Workshop on Machine Learning for CAD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FPGA Macro Placement Contest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91563-8EE1-F3C1-FE41-3E15CF36A58F}"/>
              </a:ext>
            </a:extLst>
          </p:cNvPr>
          <p:cNvSpPr txBox="1"/>
          <p:nvPr/>
        </p:nvSpPr>
        <p:spPr>
          <a:xfrm>
            <a:off x="364065" y="5503475"/>
            <a:ext cx="11463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Andrew Kahng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Husam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Amrouch                              Jiang Hu                                                          Ismail Bustany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General Chairs                                                 Program Chair                                                     Contest 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EEE6C-4A2C-42A0-3D5E-958FC3CFE0CB}"/>
              </a:ext>
            </a:extLst>
          </p:cNvPr>
          <p:cNvSpPr txBox="1"/>
          <p:nvPr/>
        </p:nvSpPr>
        <p:spPr>
          <a:xfrm>
            <a:off x="0" y="2111055"/>
            <a:ext cx="12192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First* Place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Southeast University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SEU-Placer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Hao Gu, Jian Gu,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Yuxian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Yue,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Ziran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Zhu, Jun Yang, &amp; Jianli Chen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436A00-687A-D231-A8EB-0358482C88D4}"/>
              </a:ext>
            </a:extLst>
          </p:cNvPr>
          <p:cNvGrpSpPr/>
          <p:nvPr/>
        </p:nvGrpSpPr>
        <p:grpSpPr>
          <a:xfrm>
            <a:off x="468086" y="5503475"/>
            <a:ext cx="11388820" cy="616308"/>
            <a:chOff x="468086" y="5503475"/>
            <a:chExt cx="11388820" cy="616308"/>
          </a:xfrm>
        </p:grpSpPr>
        <p:pic>
          <p:nvPicPr>
            <p:cNvPr id="3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73BF91CD-51E1-57E9-B828-62FE15AA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126" y="5503475"/>
              <a:ext cx="2289780" cy="616308"/>
            </a:xfrm>
            <a:prstGeom prst="rect">
              <a:avLst/>
            </a:prstGeom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3B66680-ADF4-47DC-A531-99111E3D12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1" t="46440" r="24490" b="35076"/>
            <a:stretch/>
          </p:blipFill>
          <p:spPr bwMode="auto">
            <a:xfrm>
              <a:off x="5477958" y="5617029"/>
              <a:ext cx="1285727" cy="4100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FBDA791-6D6C-E2AC-BDFF-2EE7BFD0F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61" t="38608" r="28274" b="33196"/>
            <a:stretch/>
          </p:blipFill>
          <p:spPr bwMode="auto">
            <a:xfrm>
              <a:off x="2739875" y="5503476"/>
              <a:ext cx="1175181" cy="52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6A55D4FD-1FF1-6C8E-94F6-311BB7BED0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2" t="49059" r="41004" b="34326"/>
            <a:stretch/>
          </p:blipFill>
          <p:spPr bwMode="auto">
            <a:xfrm>
              <a:off x="468086" y="5538381"/>
              <a:ext cx="1937136" cy="5464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616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972489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CCE3-36A5-F565-192C-811FE4A7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4" y="314954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Overview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F3AFA-40B7-50CE-75F3-2353FD98CEB0}"/>
              </a:ext>
            </a:extLst>
          </p:cNvPr>
          <p:cNvSpPr txBox="1"/>
          <p:nvPr/>
        </p:nvSpPr>
        <p:spPr>
          <a:xfrm>
            <a:off x="542053" y="3530132"/>
            <a:ext cx="108885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125000"/>
              <a:buFont typeface="Wingdings" panose="05000000000000000000" pitchFamily="2" charset="2"/>
              <a:buChar char="Ø"/>
            </a:pPr>
            <a:r>
              <a:rPr lang="en-US" sz="1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Background: 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Macro placement is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NP-hard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33" lvl="1" indent="-285750">
              <a:buClr>
                <a:srgbClr val="FF0000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FPGA’s, there are additional challenges:</a:t>
            </a:r>
          </a:p>
          <a:p>
            <a:pPr marL="1200117" lvl="2" indent="-285750">
              <a:buClr>
                <a:srgbClr val="FF0000"/>
              </a:buClr>
              <a:buSzPct val="125000"/>
              <a:buFont typeface="Wingdings" panose="05000000000000000000" pitchFamily="2" charset="2"/>
              <a:buChar char="§"/>
            </a:pPr>
            <a:r>
              <a:rPr lang="en-US" sz="1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Discrete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site type </a:t>
            </a:r>
            <a:r>
              <a:rPr lang="en-US" sz="1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columnated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nature of the FPGA device layout</a:t>
            </a:r>
          </a:p>
          <a:p>
            <a:pPr marL="1200117" lvl="2" indent="-285750">
              <a:buClr>
                <a:srgbClr val="FF0000"/>
              </a:buClr>
              <a:buSzPct val="125000"/>
              <a:buFont typeface="Wingdings" panose="05000000000000000000" pitchFamily="2" charset="2"/>
              <a:buChar char="§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ultiple 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clock domains  (typically 1 – 100)</a:t>
            </a:r>
          </a:p>
          <a:p>
            <a:pPr marL="1200117" lvl="2" indent="-285750">
              <a:buClr>
                <a:srgbClr val="FF0000"/>
              </a:buClr>
              <a:buSzPct val="125000"/>
              <a:buFont typeface="Wingdings" panose="05000000000000000000" pitchFamily="2" charset="2"/>
              <a:buChar char="§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1000’s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of macros</a:t>
            </a:r>
          </a:p>
          <a:p>
            <a:pPr marL="1200117" lvl="2" indent="-285750">
              <a:buClr>
                <a:srgbClr val="FF0000"/>
              </a:buClr>
              <a:buSzPct val="125000"/>
              <a:buFont typeface="Wingdings" panose="05000000000000000000" pitchFamily="2" charset="2"/>
              <a:buChar char="§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Multiple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dies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FF0000"/>
              </a:buClr>
              <a:buSzPct val="125000"/>
              <a:buFont typeface="Wingdings" panose="05000000000000000000" pitchFamily="2" charset="2"/>
              <a:buChar char="Ø"/>
            </a:pP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FF0000"/>
              </a:buClr>
              <a:buSzPct val="125000"/>
              <a:buFont typeface="Wingdings" panose="05000000000000000000" pitchFamily="2" charset="2"/>
              <a:buChar char="Ø"/>
            </a:pPr>
            <a:r>
              <a:rPr lang="en-US" sz="1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Problem: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SOTA algorithms 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often result in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floorplans 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routing and timing closure issues</a:t>
            </a:r>
          </a:p>
          <a:p>
            <a:pPr marL="285750" indent="-285750">
              <a:buClr>
                <a:srgbClr val="FF0000"/>
              </a:buClr>
              <a:buSzPct val="125000"/>
              <a:buFont typeface="Wingdings" panose="05000000000000000000" pitchFamily="2" charset="2"/>
              <a:buChar char="Ø"/>
            </a:pP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FF0000"/>
              </a:buClr>
              <a:buSzPct val="125000"/>
              <a:buFont typeface="Wingdings" panose="05000000000000000000" pitchFamily="2" charset="2"/>
              <a:buChar char="Ø"/>
            </a:pPr>
            <a:r>
              <a:rPr lang="en-US" sz="1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Goal:  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Spur research for developing </a:t>
            </a:r>
            <a:r>
              <a:rPr lang="en-US" sz="1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en-US" sz="18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 supplant the </a:t>
            </a:r>
            <a:r>
              <a:rPr lang="en-US" sz="1800" b="0" i="0" dirty="0">
                <a:effectLst/>
                <a:latin typeface="-apple-system"/>
              </a:rPr>
              <a:t>SOTA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6A39F02-23B4-05D7-D9AD-204C0F0D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669" y="439351"/>
            <a:ext cx="5054662" cy="269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D6F9C8-D874-E7BD-068A-B85A9AAE8408}"/>
              </a:ext>
            </a:extLst>
          </p:cNvPr>
          <p:cNvSpPr/>
          <p:nvPr/>
        </p:nvSpPr>
        <p:spPr bwMode="auto">
          <a:xfrm>
            <a:off x="3917585" y="433987"/>
            <a:ext cx="4473440" cy="269336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27FFAC-D6ED-D201-867C-750B8BEAA98F}"/>
              </a:ext>
            </a:extLst>
          </p:cNvPr>
          <p:cNvSpPr/>
          <p:nvPr/>
        </p:nvSpPr>
        <p:spPr bwMode="auto">
          <a:xfrm>
            <a:off x="8538756" y="433987"/>
            <a:ext cx="933501" cy="430887"/>
          </a:xfrm>
          <a:prstGeom prst="rect">
            <a:avLst/>
          </a:prstGeom>
          <a:solidFill>
            <a:srgbClr val="FF000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DSP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A1C665-6D27-38B7-B4AD-83523B6D8864}"/>
              </a:ext>
            </a:extLst>
          </p:cNvPr>
          <p:cNvSpPr/>
          <p:nvPr/>
        </p:nvSpPr>
        <p:spPr bwMode="auto">
          <a:xfrm>
            <a:off x="8546130" y="902100"/>
            <a:ext cx="933501" cy="430887"/>
          </a:xfrm>
          <a:prstGeom prst="rect">
            <a:avLst/>
          </a:prstGeom>
          <a:solidFill>
            <a:srgbClr val="FFFF00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BRAM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94941B-E3F3-0DFE-FA03-8BFC9C1AC8C7}"/>
              </a:ext>
            </a:extLst>
          </p:cNvPr>
          <p:cNvSpPr/>
          <p:nvPr/>
        </p:nvSpPr>
        <p:spPr bwMode="auto">
          <a:xfrm>
            <a:off x="8549648" y="1374891"/>
            <a:ext cx="933501" cy="430887"/>
          </a:xfrm>
          <a:prstGeom prst="rect">
            <a:avLst/>
          </a:prstGeom>
          <a:solidFill>
            <a:srgbClr val="FF00FF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URAM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2D110-8D68-C694-0EC6-0C960F8514E9}"/>
              </a:ext>
            </a:extLst>
          </p:cNvPr>
          <p:cNvSpPr txBox="1"/>
          <p:nvPr/>
        </p:nvSpPr>
        <p:spPr>
          <a:xfrm>
            <a:off x="5301215" y="3148817"/>
            <a:ext cx="21656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Clr>
                <a:schemeClr val="accent1"/>
              </a:buClr>
              <a:buSzPct val="60000"/>
            </a:pPr>
            <a:r>
              <a:rPr lang="en-US" sz="1600" b="1" dirty="0"/>
              <a:t>FPGA device Layout</a:t>
            </a:r>
          </a:p>
        </p:txBody>
      </p:sp>
    </p:spTree>
    <p:extLst>
      <p:ext uri="{BB962C8B-B14F-4D97-AF65-F5344CB8AC3E}">
        <p14:creationId xmlns:p14="http://schemas.microsoft.com/office/powerpoint/2010/main" val="40596211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CCE3-36A5-F565-192C-811FE4A7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94" y="314954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Overview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F3AFA-40B7-50CE-75F3-2353FD98CEB0}"/>
              </a:ext>
            </a:extLst>
          </p:cNvPr>
          <p:cNvSpPr txBox="1"/>
          <p:nvPr/>
        </p:nvSpPr>
        <p:spPr>
          <a:xfrm>
            <a:off x="537824" y="1022632"/>
            <a:ext cx="107670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5000"/>
              <a:buFont typeface="Wingdings" panose="05000000000000000000" pitchFamily="2" charset="2"/>
              <a:buChar char="Ø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FPGA Device: 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16nm 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single-die </a:t>
            </a:r>
            <a:r>
              <a:rPr lang="en-US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UltraScale</a:t>
            </a:r>
            <a:r>
              <a:rPr lang="en-US" sz="2400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+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xcvu3p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5000"/>
              <a:buFont typeface="Wingdings" panose="05000000000000000000" pitchFamily="2" charset="2"/>
              <a:buChar char="Ø"/>
            </a:pPr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5000"/>
              <a:buFont typeface="Wingdings" panose="05000000000000000000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</a:rPr>
              <a:t>Benchmark suite: 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338 synthetically generated designs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5000"/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Evaluation Metrics: 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Macro placement runtime, place-and-route flow runtime,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routability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67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Contest Website: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https://github.com/TILOS-AI-Institute/MLCAD-2023-FPGA-Macro-Placement-Contest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67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37736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723-F081-50BB-8B66-7CDAEAF2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2. Benchmark Suite</a:t>
            </a:r>
          </a:p>
        </p:txBody>
      </p:sp>
    </p:spTree>
    <p:extLst>
      <p:ext uri="{BB962C8B-B14F-4D97-AF65-F5344CB8AC3E}">
        <p14:creationId xmlns:p14="http://schemas.microsoft.com/office/powerpoint/2010/main" val="22114044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B023-C3B1-F27A-EB61-A50E3E06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86990"/>
            <a:ext cx="11018520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Benchmark Suite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9FBA4-5151-88AF-AEFD-08CDD3E3503C}"/>
              </a:ext>
            </a:extLst>
          </p:cNvPr>
          <p:cNvSpPr txBox="1"/>
          <p:nvPr/>
        </p:nvSpPr>
        <p:spPr>
          <a:xfrm>
            <a:off x="203252" y="751344"/>
            <a:ext cx="1010412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Netlists 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enerated synthetically </a:t>
            </a:r>
          </a:p>
          <a:p>
            <a:pPr marL="742950" lvl="1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endParaRPr lang="en-US" sz="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42950" lvl="1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Varying levels of difficulty 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Rent’s exponent (0.65, 0.67, 0.7, 0.72)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#clocks (1, 16, 24, 30, 34, 38)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%utilization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LUTs  (70, 73, 76, 79, 82, 84)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FFs (38, 40, 42, 43, 45, 47)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DSP, BRAM (80, 82, 84, 86, 88, 90)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URAM’s (65, 67, 70, 72)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cascaded macro shapes (5, 30, and 60 tall)</a:t>
            </a:r>
          </a:p>
          <a:p>
            <a:pPr marL="742950" lvl="1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endParaRPr lang="en-US" sz="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42950" lvl="1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Non-timing-driven</a:t>
            </a:r>
          </a:p>
          <a:p>
            <a:pPr marL="742950" lvl="1" indent="-285750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endParaRPr lang="en-US" sz="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140 Publicly released designs (1, 24, 30, and 38 clocks), 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Download from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https://github.com/TILOS-AI-Institute/MLCAD-2023-FPGA-Macro-Placement-Contest/blob/main/Benchmark_Suite/Download_Benchmark_Suite.md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Various bug fixes published on 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https://github.com/TILOS-AI-Institute/MLCAD-2023-FPGA-Macro-Placement-Contest/blob/main/Documentation/FAQ.md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457200" marR="0" lvl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</a:pPr>
            <a:endParaRPr lang="en-US" sz="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198 hidden designs  (1, 16, 24, 30, 34, and 38 clocks)</a:t>
            </a:r>
          </a:p>
          <a:p>
            <a:pPr marL="1200134" lvl="2" indent="-285750">
              <a:buClr>
                <a:srgbClr val="FF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 be released after this Workshop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457200" marR="0" lvl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051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327F-1461-6CA2-8B99-DF0B1557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02" y="175391"/>
            <a:ext cx="11389995" cy="43088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Sample Netlist Specifications – 1 Clock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126D9E-64C9-4AB0-44D2-E28E1C14FB16}"/>
              </a:ext>
            </a:extLst>
          </p:cNvPr>
          <p:cNvGraphicFramePr>
            <a:graphicFrameLocks noGrp="1"/>
          </p:cNvGraphicFramePr>
          <p:nvPr/>
        </p:nvGraphicFramePr>
        <p:xfrm>
          <a:off x="1817369" y="806454"/>
          <a:ext cx="8172451" cy="5876155"/>
        </p:xfrm>
        <a:graphic>
          <a:graphicData uri="http://schemas.openxmlformats.org/drawingml/2006/table">
            <a:tbl>
              <a:tblPr/>
              <a:tblGrid>
                <a:gridCol w="964727">
                  <a:extLst>
                    <a:ext uri="{9D8B030D-6E8A-4147-A177-3AD203B41FA5}">
                      <a16:colId xmlns:a16="http://schemas.microsoft.com/office/drawing/2014/main" val="829835387"/>
                    </a:ext>
                  </a:extLst>
                </a:gridCol>
                <a:gridCol w="502693">
                  <a:extLst>
                    <a:ext uri="{9D8B030D-6E8A-4147-A177-3AD203B41FA5}">
                      <a16:colId xmlns:a16="http://schemas.microsoft.com/office/drawing/2014/main" val="1664608693"/>
                    </a:ext>
                  </a:extLst>
                </a:gridCol>
                <a:gridCol w="369627">
                  <a:extLst>
                    <a:ext uri="{9D8B030D-6E8A-4147-A177-3AD203B41FA5}">
                      <a16:colId xmlns:a16="http://schemas.microsoft.com/office/drawing/2014/main" val="3087329113"/>
                    </a:ext>
                  </a:extLst>
                </a:gridCol>
                <a:gridCol w="654239">
                  <a:extLst>
                    <a:ext uri="{9D8B030D-6E8A-4147-A177-3AD203B41FA5}">
                      <a16:colId xmlns:a16="http://schemas.microsoft.com/office/drawing/2014/main" val="3842177030"/>
                    </a:ext>
                  </a:extLst>
                </a:gridCol>
                <a:gridCol w="476818">
                  <a:extLst>
                    <a:ext uri="{9D8B030D-6E8A-4147-A177-3AD203B41FA5}">
                      <a16:colId xmlns:a16="http://schemas.microsoft.com/office/drawing/2014/main" val="3507767388"/>
                    </a:ext>
                  </a:extLst>
                </a:gridCol>
                <a:gridCol w="473124">
                  <a:extLst>
                    <a:ext uri="{9D8B030D-6E8A-4147-A177-3AD203B41FA5}">
                      <a16:colId xmlns:a16="http://schemas.microsoft.com/office/drawing/2014/main" val="4270638541"/>
                    </a:ext>
                  </a:extLst>
                </a:gridCol>
                <a:gridCol w="620972">
                  <a:extLst>
                    <a:ext uri="{9D8B030D-6E8A-4147-A177-3AD203B41FA5}">
                      <a16:colId xmlns:a16="http://schemas.microsoft.com/office/drawing/2014/main" val="335076840"/>
                    </a:ext>
                  </a:extLst>
                </a:gridCol>
                <a:gridCol w="901890">
                  <a:extLst>
                    <a:ext uri="{9D8B030D-6E8A-4147-A177-3AD203B41FA5}">
                      <a16:colId xmlns:a16="http://schemas.microsoft.com/office/drawing/2014/main" val="467847431"/>
                    </a:ext>
                  </a:extLst>
                </a:gridCol>
                <a:gridCol w="3208361">
                  <a:extLst>
                    <a:ext uri="{9D8B030D-6E8A-4147-A177-3AD203B41FA5}">
                      <a16:colId xmlns:a16="http://schemas.microsoft.com/office/drawing/2014/main" val="3008335286"/>
                    </a:ext>
                  </a:extLst>
                </a:gridCol>
              </a:tblGrid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LUT%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FF%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RAMB%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DSP%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Rent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# Clocks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Runtime (s)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236708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75157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523362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3876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7635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399603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47885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44644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Design_379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8307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94508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93636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103700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227119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59006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9270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07847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033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819136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Design_389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16205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214993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939162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842668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184756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659575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05187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313981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6416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50705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135642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2398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Design_399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750223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901269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78409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760321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620343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5397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329823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68887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4941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96880"/>
                  </a:ext>
                </a:extLst>
              </a:tr>
              <a:tr h="1283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4309"/>
                  </a:ext>
                </a:extLst>
              </a:tr>
              <a:tr h="134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8209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5F4956-B179-5E0C-5333-14F48D767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712970"/>
              </p:ext>
            </p:extLst>
          </p:nvPr>
        </p:nvGraphicFramePr>
        <p:xfrm>
          <a:off x="1817370" y="670527"/>
          <a:ext cx="8172450" cy="5941961"/>
        </p:xfrm>
        <a:graphic>
          <a:graphicData uri="http://schemas.openxmlformats.org/drawingml/2006/table">
            <a:tbl>
              <a:tblPr/>
              <a:tblGrid>
                <a:gridCol w="966037">
                  <a:extLst>
                    <a:ext uri="{9D8B030D-6E8A-4147-A177-3AD203B41FA5}">
                      <a16:colId xmlns:a16="http://schemas.microsoft.com/office/drawing/2014/main" val="3441903049"/>
                    </a:ext>
                  </a:extLst>
                </a:gridCol>
                <a:gridCol w="477467">
                  <a:extLst>
                    <a:ext uri="{9D8B030D-6E8A-4147-A177-3AD203B41FA5}">
                      <a16:colId xmlns:a16="http://schemas.microsoft.com/office/drawing/2014/main" val="1354153818"/>
                    </a:ext>
                  </a:extLst>
                </a:gridCol>
                <a:gridCol w="388636">
                  <a:extLst>
                    <a:ext uri="{9D8B030D-6E8A-4147-A177-3AD203B41FA5}">
                      <a16:colId xmlns:a16="http://schemas.microsoft.com/office/drawing/2014/main" val="1163182624"/>
                    </a:ext>
                  </a:extLst>
                </a:gridCol>
                <a:gridCol w="636623">
                  <a:extLst>
                    <a:ext uri="{9D8B030D-6E8A-4147-A177-3AD203B41FA5}">
                      <a16:colId xmlns:a16="http://schemas.microsoft.com/office/drawing/2014/main" val="2567631167"/>
                    </a:ext>
                  </a:extLst>
                </a:gridCol>
                <a:gridCol w="444154">
                  <a:extLst>
                    <a:ext uri="{9D8B030D-6E8A-4147-A177-3AD203B41FA5}">
                      <a16:colId xmlns:a16="http://schemas.microsoft.com/office/drawing/2014/main" val="4207091614"/>
                    </a:ext>
                  </a:extLst>
                </a:gridCol>
                <a:gridCol w="458961">
                  <a:extLst>
                    <a:ext uri="{9D8B030D-6E8A-4147-A177-3AD203B41FA5}">
                      <a16:colId xmlns:a16="http://schemas.microsoft.com/office/drawing/2014/main" val="1996159661"/>
                    </a:ext>
                  </a:extLst>
                </a:gridCol>
                <a:gridCol w="655128">
                  <a:extLst>
                    <a:ext uri="{9D8B030D-6E8A-4147-A177-3AD203B41FA5}">
                      <a16:colId xmlns:a16="http://schemas.microsoft.com/office/drawing/2014/main" val="2561294353"/>
                    </a:ext>
                  </a:extLst>
                </a:gridCol>
                <a:gridCol w="932725">
                  <a:extLst>
                    <a:ext uri="{9D8B030D-6E8A-4147-A177-3AD203B41FA5}">
                      <a16:colId xmlns:a16="http://schemas.microsoft.com/office/drawing/2014/main" val="1963075059"/>
                    </a:ext>
                  </a:extLst>
                </a:gridCol>
                <a:gridCol w="3212719">
                  <a:extLst>
                    <a:ext uri="{9D8B030D-6E8A-4147-A177-3AD203B41FA5}">
                      <a16:colId xmlns:a16="http://schemas.microsoft.com/office/drawing/2014/main" val="3473056313"/>
                    </a:ext>
                  </a:extLst>
                </a:gridCol>
              </a:tblGrid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LUT%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FF%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RAMB%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DSP%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Rent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# Clocks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Runtime (s)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199145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Design_409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47632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1785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47949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021506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20262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19471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92199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160319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505852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856402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Design_419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342736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238912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751992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114020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0642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146822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92522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321548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919516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795619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Design_429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39825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13027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24425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90546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45992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05314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282781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Design_435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668255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Design_436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4342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876147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Design_437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88791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Design_438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6323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803047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Design_439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41963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Design_440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3376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77925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Design_441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3728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505883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Design_442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2105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tall BRM/ DSP/ URAM/ Carries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48935"/>
                  </a:ext>
                </a:extLst>
              </a:tr>
              <a:tr h="15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Design_443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2 instances each of semi tall DSP and BRAM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5817"/>
                  </a:ext>
                </a:extLst>
              </a:tr>
              <a:tr h="16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Design_444</a:t>
                      </a:r>
                    </a:p>
                  </a:txBody>
                  <a:tcPr marL="6415" marR="6415" marT="6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3504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4 instances each of tall DSP and BRAM </a:t>
                      </a:r>
                    </a:p>
                  </a:txBody>
                  <a:tcPr marL="6415" marR="6415" marT="6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968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3784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MD Corporate Template_Dark">
  <a:themeElements>
    <a:clrScheme name="AMD Corporate">
      <a:dk1>
        <a:srgbClr val="000000"/>
      </a:dk1>
      <a:lt1>
        <a:srgbClr val="FFFFFF"/>
      </a:lt1>
      <a:dk2>
        <a:srgbClr val="5E5E5E"/>
      </a:dk2>
      <a:lt2>
        <a:srgbClr val="9D9FA2"/>
      </a:lt2>
      <a:accent1>
        <a:srgbClr val="636466"/>
      </a:accent1>
      <a:accent2>
        <a:srgbClr val="9D9FA2"/>
      </a:accent2>
      <a:accent3>
        <a:srgbClr val="EAEAEA"/>
      </a:accent3>
      <a:accent4>
        <a:srgbClr val="F26522"/>
      </a:accent4>
      <a:accent5>
        <a:srgbClr val="ED1C24"/>
      </a:accent5>
      <a:accent6>
        <a:srgbClr val="007C97"/>
      </a:accent6>
      <a:hlink>
        <a:srgbClr val="D5D5D5"/>
      </a:hlink>
      <a:folHlink>
        <a:srgbClr val="A9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18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buSzPct val="60000"/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FBDE1E0E-6997-4B95-9702-0A873F1F55E6}" vid="{99FFCE2B-845B-4D44-BE68-1AECEB47D5E9}"/>
    </a:ext>
  </a:extLst>
</a:theme>
</file>

<file path=ppt/theme/theme2.xml><?xml version="1.0" encoding="utf-8"?>
<a:theme xmlns:a="http://schemas.openxmlformats.org/drawingml/2006/main" name="AMD Corporate Template_Light">
  <a:themeElements>
    <a:clrScheme name="AMD Corporate">
      <a:dk1>
        <a:srgbClr val="000000"/>
      </a:dk1>
      <a:lt1>
        <a:srgbClr val="FFFFFF"/>
      </a:lt1>
      <a:dk2>
        <a:srgbClr val="5E5E5E"/>
      </a:dk2>
      <a:lt2>
        <a:srgbClr val="9D9FA2"/>
      </a:lt2>
      <a:accent1>
        <a:srgbClr val="636466"/>
      </a:accent1>
      <a:accent2>
        <a:srgbClr val="9D9FA2"/>
      </a:accent2>
      <a:accent3>
        <a:srgbClr val="EAEAEA"/>
      </a:accent3>
      <a:accent4>
        <a:srgbClr val="F26522"/>
      </a:accent4>
      <a:accent5>
        <a:srgbClr val="ED1C24"/>
      </a:accent5>
      <a:accent6>
        <a:srgbClr val="007C97"/>
      </a:accent6>
      <a:hlink>
        <a:srgbClr val="D5D5D5"/>
      </a:hlink>
      <a:folHlink>
        <a:srgbClr val="A9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18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buSzPct val="60000"/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FBDE1E0E-6997-4B95-9702-0A873F1F55E6}" vid="{D20CE3A5-81B9-4785-BFA6-69CCD1392DF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],"slideId":"637629098780812520","enableDocumentContentUpdater":true,"version":"2.0"}]]></TemplafySlideTemplateConfiguration>
</file>

<file path=customXml/item12.xml><?xml version="1.0" encoding="utf-8"?>
<TemplafySlideTemplateConfiguration><![CDATA[{"slideVersion":1,"isValidatorEnabled":false,"isLocked":false,"elementsMetadata":[],"slideId":"637629098780812520","enableDocumentContentUpdater":true,"version":"2.0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slideVersion":1,"isValidatorEnabled":false,"isLocked":false,"elementsMetadata":[],"slideId":"637629098780812520","enableDocumentContentUpdater":tru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slideVersion":1,"isValidatorEnabled":false,"isLocked":false,"elementsMetadata":[],"slideId":"637629098780812520","enableDocumentContentUpdater":true,"version":"2.0"}]]></TemplafySlideTemplateConfiguration>
</file>

<file path=customXml/item18.xml><?xml version="1.0" encoding="utf-8"?>
<TemplafySlideTemplateConfiguration><![CDATA[{"slideVersion":1,"isValidatorEnabled":false,"isLocked":false,"elementsMetadata":[],"slideId":"637629098780944294","enableDocumentContentUpdater":true,"version":"2.0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FormConfiguration><![CDATA[{"formFields":[{"required":false,"placeholder":"Title | Date | Security Setting","lines":1,"shareValue":false,"type":"textBox","name":"Footer","label":"Enter footer description","fullyQualifiedName":"Footer"}],"formDataEntries":[]}]]></TemplafyFormConfiguratio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TemplafyTemplateConfiguration><![CDATA[{"elementsMetadata":[],"transformationConfigurations":[{"colorTheme":"{{DataSources.ColorThemes[\"Corporate\"].ColorTheme}}","disableUpdates":false,"type":"colorTheme"}],"enableDocumentContentUpdater":true,"version":"2.0"}]]></TemplafyTemplateConfiguration>
</file>

<file path=customXml/item5.xml><?xml version="1.0" encoding="utf-8"?>
<TemplafySlideTemplateConfiguration><![CDATA[{"slideVersion":1,"isValidatorEnabled":false,"isLocked":false,"elementsMetadata":[],"slideId":"637629098780810453","enableDocumentContentUpdater":true,"version":"2.0"}]]></TemplafySlideTemplateConfiguration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e4aa919a-b200-49cb-beca-4c7e0810321e" xsi:nil="true"/>
  </documentManagement>
</p:properties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8A2EBC6E34694C80F43E94FCA993B5" ma:contentTypeVersion="14" ma:contentTypeDescription="Create a new document." ma:contentTypeScope="" ma:versionID="1a7ced39ac191f9ec8deffde533b0c1c">
  <xsd:schema xmlns:xsd="http://www.w3.org/2001/XMLSchema" xmlns:xs="http://www.w3.org/2001/XMLSchema" xmlns:p="http://schemas.microsoft.com/office/2006/metadata/properties" xmlns:ns1="http://schemas.microsoft.com/sharepoint/v3" xmlns:ns2="e4aa919a-b200-49cb-beca-4c7e0810321e" xmlns:ns3="06670dda-0291-4061-b6e0-f6c0cb392c51" targetNamespace="http://schemas.microsoft.com/office/2006/metadata/properties" ma:root="true" ma:fieldsID="bedea8c8816a4e5934c808becd103583" ns1:_="" ns2:_="" ns3:_="">
    <xsd:import namespace="http://schemas.microsoft.com/sharepoint/v3"/>
    <xsd:import namespace="e4aa919a-b200-49cb-beca-4c7e0810321e"/>
    <xsd:import namespace="06670dda-0291-4061-b6e0-f6c0cb392c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a919a-b200-49cb-beca-4c7e081032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70dda-0291-4061-b6e0-f6c0cb392c5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8.xml><?xml version="1.0" encoding="utf-8"?>
<TemplafySlideTemplateConfiguration><![CDATA[{"slideVersion":1,"isValidatorEnabled":false,"isLocked":false,"elementsMetadata":[],"slideId":"637629098780802172","enableDocumentContentUpdater":true,"version":"2.0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E6080C5-8558-EA47-9338-EA3558B4B25C}">
  <ds:schemaRefs/>
</ds:datastoreItem>
</file>

<file path=customXml/itemProps10.xml><?xml version="1.0" encoding="utf-8"?>
<ds:datastoreItem xmlns:ds="http://schemas.openxmlformats.org/officeDocument/2006/customXml" ds:itemID="{5B36A248-09C5-4802-B691-CB371741AA58}">
  <ds:schemaRefs/>
</ds:datastoreItem>
</file>

<file path=customXml/itemProps11.xml><?xml version="1.0" encoding="utf-8"?>
<ds:datastoreItem xmlns:ds="http://schemas.openxmlformats.org/officeDocument/2006/customXml" ds:itemID="{69385523-CC52-46E0-AC3C-2AA3E6153393}">
  <ds:schemaRefs/>
</ds:datastoreItem>
</file>

<file path=customXml/itemProps12.xml><?xml version="1.0" encoding="utf-8"?>
<ds:datastoreItem xmlns:ds="http://schemas.openxmlformats.org/officeDocument/2006/customXml" ds:itemID="{4C5976F1-9581-47F8-ABC0-784BA8C07464}">
  <ds:schemaRefs/>
</ds:datastoreItem>
</file>

<file path=customXml/itemProps13.xml><?xml version="1.0" encoding="utf-8"?>
<ds:datastoreItem xmlns:ds="http://schemas.openxmlformats.org/officeDocument/2006/customXml" ds:itemID="{57683DBE-646A-451A-BEFB-8E46CD19AFE8}">
  <ds:schemaRefs/>
</ds:datastoreItem>
</file>

<file path=customXml/itemProps14.xml><?xml version="1.0" encoding="utf-8"?>
<ds:datastoreItem xmlns:ds="http://schemas.openxmlformats.org/officeDocument/2006/customXml" ds:itemID="{252CD673-EE3C-4C7A-9E0F-F5E2AAEE746B}">
  <ds:schemaRefs/>
</ds:datastoreItem>
</file>

<file path=customXml/itemProps15.xml><?xml version="1.0" encoding="utf-8"?>
<ds:datastoreItem xmlns:ds="http://schemas.openxmlformats.org/officeDocument/2006/customXml" ds:itemID="{6427D186-D54D-42E3-B466-BF138AEE9C8E}">
  <ds:schemaRefs/>
</ds:datastoreItem>
</file>

<file path=customXml/itemProps16.xml><?xml version="1.0" encoding="utf-8"?>
<ds:datastoreItem xmlns:ds="http://schemas.openxmlformats.org/officeDocument/2006/customXml" ds:itemID="{8F257AAB-4517-4700-AAC4-9889DC21DBA7}">
  <ds:schemaRefs/>
</ds:datastoreItem>
</file>

<file path=customXml/itemProps17.xml><?xml version="1.0" encoding="utf-8"?>
<ds:datastoreItem xmlns:ds="http://schemas.openxmlformats.org/officeDocument/2006/customXml" ds:itemID="{FCAE9CA0-C923-430F-9356-687541ECBB42}">
  <ds:schemaRefs/>
</ds:datastoreItem>
</file>

<file path=customXml/itemProps18.xml><?xml version="1.0" encoding="utf-8"?>
<ds:datastoreItem xmlns:ds="http://schemas.openxmlformats.org/officeDocument/2006/customXml" ds:itemID="{1AB4A281-5EBA-4CA1-A536-6B29C98890B6}">
  <ds:schemaRefs/>
</ds:datastoreItem>
</file>

<file path=customXml/itemProps19.xml><?xml version="1.0" encoding="utf-8"?>
<ds:datastoreItem xmlns:ds="http://schemas.openxmlformats.org/officeDocument/2006/customXml" ds:itemID="{DDCC6A1B-7673-40E9-AC3E-C0D8F2784A83}">
  <ds:schemaRefs/>
</ds:datastoreItem>
</file>

<file path=customXml/itemProps2.xml><?xml version="1.0" encoding="utf-8"?>
<ds:datastoreItem xmlns:ds="http://schemas.openxmlformats.org/officeDocument/2006/customXml" ds:itemID="{43BC5722-1D5B-4915-8247-E6D5F513E549}">
  <ds:schemaRefs/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291F803-2EF0-4E47-96D6-4796950CE6BD}">
  <ds:schemaRefs/>
</ds:datastoreItem>
</file>

<file path=customXml/itemProps5.xml><?xml version="1.0" encoding="utf-8"?>
<ds:datastoreItem xmlns:ds="http://schemas.openxmlformats.org/officeDocument/2006/customXml" ds:itemID="{A40A47AF-9F38-B148-A7C2-2E9081B1C4B3}">
  <ds:schemaRefs/>
</ds:datastoreItem>
</file>

<file path=customXml/itemProps6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e4aa919a-b200-49cb-beca-4c7e0810321e"/>
    <ds:schemaRef ds:uri="http://schemas.microsoft.com/sharepoint/v3"/>
    <ds:schemaRef ds:uri="http://purl.org/dc/terms/"/>
    <ds:schemaRef ds:uri="06670dda-0291-4061-b6e0-f6c0cb392c5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purl.org/dc/dcmitype/"/>
  </ds:schemaRefs>
</ds:datastoreItem>
</file>

<file path=customXml/itemProps7.xml><?xml version="1.0" encoding="utf-8"?>
<ds:datastoreItem xmlns:ds="http://schemas.openxmlformats.org/officeDocument/2006/customXml" ds:itemID="{0BB3C309-8520-4616-80FC-2CB10D5B8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4aa919a-b200-49cb-beca-4c7e0810321e"/>
    <ds:schemaRef ds:uri="06670dda-0291-4061-b6e0-f6c0cb392c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8.xml><?xml version="1.0" encoding="utf-8"?>
<ds:datastoreItem xmlns:ds="http://schemas.openxmlformats.org/officeDocument/2006/customXml" ds:itemID="{BE3BB7DD-0C86-4747-A387-5C5D191BB970}">
  <ds:schemaRefs/>
</ds:datastoreItem>
</file>

<file path=customXml/itemProps9.xml><?xml version="1.0" encoding="utf-8"?>
<ds:datastoreItem xmlns:ds="http://schemas.openxmlformats.org/officeDocument/2006/customXml" ds:itemID="{C5DD1971-334A-45E9-9D2B-FB6BD8AAE58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16378</TotalTime>
  <Words>6738</Words>
  <Application>Microsoft Office PowerPoint</Application>
  <PresentationFormat>Widescreen</PresentationFormat>
  <Paragraphs>3103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-apple-system</vt:lpstr>
      <vt:lpstr>Arial</vt:lpstr>
      <vt:lpstr>Calibri</vt:lpstr>
      <vt:lpstr>Calibri Light</vt:lpstr>
      <vt:lpstr>Cambria Math</vt:lpstr>
      <vt:lpstr>Corbel</vt:lpstr>
      <vt:lpstr>Courier New</vt:lpstr>
      <vt:lpstr>Dubai Medium</vt:lpstr>
      <vt:lpstr>Symbol</vt:lpstr>
      <vt:lpstr>Times New Roman</vt:lpstr>
      <vt:lpstr>Wingdings</vt:lpstr>
      <vt:lpstr>AMD Corporate Template_Dark</vt:lpstr>
      <vt:lpstr>AMD Corporate Template_Light</vt:lpstr>
      <vt:lpstr>Office Theme</vt:lpstr>
      <vt:lpstr>2023 MLCAD FPGA Macro Placement Contest </vt:lpstr>
      <vt:lpstr>Agenda</vt:lpstr>
      <vt:lpstr>Contest Organizing Team</vt:lpstr>
      <vt:lpstr>1. Overview</vt:lpstr>
      <vt:lpstr>Overview </vt:lpstr>
      <vt:lpstr>Overview </vt:lpstr>
      <vt:lpstr>2. Benchmark Suite</vt:lpstr>
      <vt:lpstr>Benchmark Suite</vt:lpstr>
      <vt:lpstr>Sample Netlist Specifications – 1 Clock  </vt:lpstr>
      <vt:lpstr>Sample Netlist Specifications – 38 Clocks</vt:lpstr>
      <vt:lpstr>Sample Baseline Place-and-Route Flow Runtimes</vt:lpstr>
      <vt:lpstr>Benchmark Suite Extended Bookshelf Format</vt:lpstr>
      <vt:lpstr>3. Evaluation Metrics</vt:lpstr>
      <vt:lpstr>Evaluation Metrics</vt:lpstr>
      <vt:lpstr>Evaluation Metrics - Interconnect Tile Grid</vt:lpstr>
      <vt:lpstr>Evaluation Metrics - What is routing congestion?</vt:lpstr>
      <vt:lpstr>Evaluation Metrics - Interconnect Tile Congestion Types</vt:lpstr>
      <vt:lpstr>Evaluation Metrics – Routability Score Per Design</vt:lpstr>
      <vt:lpstr>4. Participating Teams</vt:lpstr>
      <vt:lpstr>Participating Teams</vt:lpstr>
      <vt:lpstr>8 Finalists</vt:lpstr>
      <vt:lpstr>1.5 min Team Video Presentations</vt:lpstr>
      <vt:lpstr>5. Updated Results</vt:lpstr>
      <vt:lpstr>Results – Public Benchmark Macro Placement Runtimes</vt:lpstr>
      <vt:lpstr>PowerPoint Presentation</vt:lpstr>
      <vt:lpstr>Results - Public Benchmark Team Scores </vt:lpstr>
      <vt:lpstr>Results - Public Benchmark Team Scores</vt:lpstr>
      <vt:lpstr>Results – Hidden* Benchmark Team Scores</vt:lpstr>
      <vt:lpstr>Results – Hidden* Benchmark Team Scores</vt:lpstr>
      <vt:lpstr>Final Rankings</vt:lpstr>
      <vt:lpstr>5. Results with Updated Team MPKU Exec  </vt:lpstr>
      <vt:lpstr>Results* - Public Benchmark Place-and-Route Runtimes with  Updated MPKU exec</vt:lpstr>
      <vt:lpstr>Results* - Public Benchmark Team Scores with Updated MPKU exec</vt:lpstr>
      <vt:lpstr>Public Benchmark – Team MPKU Original vs. Updated Scores</vt:lpstr>
      <vt:lpstr>Final Rankings with Updated MPKU exec  </vt:lpstr>
      <vt:lpstr>6. Learnings</vt:lpstr>
      <vt:lpstr>Contest Lowlights</vt:lpstr>
      <vt:lpstr>Contest Highlights</vt:lpstr>
      <vt:lpstr>Parting Thoughts</vt:lpstr>
      <vt:lpstr>7. Awards Ceremony!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>AMD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MLCAD FPGA Macro Placement Contest</dc:title>
  <dc:subject>AMD Corporate Powerpoint Template</dc:subject>
  <dc:creator>Bustany, Ismail</dc:creator>
  <cp:keywords/>
  <dc:description/>
  <cp:lastModifiedBy>Bustany, Ismail</cp:lastModifiedBy>
  <cp:revision>8</cp:revision>
  <cp:lastPrinted>2020-04-30T18:59:47Z</cp:lastPrinted>
  <dcterms:created xsi:type="dcterms:W3CDTF">2023-09-10T18:04:33Z</dcterms:created>
  <dcterms:modified xsi:type="dcterms:W3CDTF">2023-10-05T21:28:41Z</dcterms:modified>
  <cp:category>AMD Corporate Powerpoint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AMD Creative Studio</vt:lpwstr>
  </property>
  <property fmtid="{D5CDD505-2E9C-101B-9397-08002B2CF9AE}" pid="3" name="Date completed">
    <vt:lpwstr>April 30, 2020</vt:lpwstr>
  </property>
  <property fmtid="{D5CDD505-2E9C-101B-9397-08002B2CF9AE}" pid="4" name="MS_Version">
    <vt:lpwstr>1.0.0</vt:lpwstr>
  </property>
  <property fmtid="{D5CDD505-2E9C-101B-9397-08002B2CF9AE}" pid="5" name="TemplafyTimeStamp">
    <vt:lpwstr>2021-07-26T15:24:38</vt:lpwstr>
  </property>
  <property fmtid="{D5CDD505-2E9C-101B-9397-08002B2CF9AE}" pid="6" name="ClassificationContentMarkingHeaderLocations">
    <vt:lpwstr>AMD Corporate Template_Dark:6\AMD Corporate Template_Light:6</vt:lpwstr>
  </property>
  <property fmtid="{D5CDD505-2E9C-101B-9397-08002B2CF9AE}" pid="7" name="ClassificationContentMarkingHeaderText">
    <vt:lpwstr>[AMD Official Use Only]</vt:lpwstr>
  </property>
  <property fmtid="{D5CDD505-2E9C-101B-9397-08002B2CF9AE}" pid="8" name="MSIP_Label_64e4cbe8-b4f6-45dc-bcba-6123dfd2d8bf_Enabled">
    <vt:lpwstr>true</vt:lpwstr>
  </property>
  <property fmtid="{D5CDD505-2E9C-101B-9397-08002B2CF9AE}" pid="9" name="MSIP_Label_64e4cbe8-b4f6-45dc-bcba-6123dfd2d8bf_SetDate">
    <vt:lpwstr>2023-09-11T04:41:27Z</vt:lpwstr>
  </property>
  <property fmtid="{D5CDD505-2E9C-101B-9397-08002B2CF9AE}" pid="10" name="MSIP_Label_64e4cbe8-b4f6-45dc-bcba-6123dfd2d8bf_Method">
    <vt:lpwstr>Privileged</vt:lpwstr>
  </property>
  <property fmtid="{D5CDD505-2E9C-101B-9397-08002B2CF9AE}" pid="11" name="MSIP_Label_64e4cbe8-b4f6-45dc-bcba-6123dfd2d8bf_Name">
    <vt:lpwstr>Non-Business-AIP 2.0</vt:lpwstr>
  </property>
  <property fmtid="{D5CDD505-2E9C-101B-9397-08002B2CF9AE}" pid="12" name="MSIP_Label_64e4cbe8-b4f6-45dc-bcba-6123dfd2d8bf_SiteId">
    <vt:lpwstr>3dd8961f-e488-4e60-8e11-a82d994e183d</vt:lpwstr>
  </property>
  <property fmtid="{D5CDD505-2E9C-101B-9397-08002B2CF9AE}" pid="13" name="MSIP_Label_64e4cbe8-b4f6-45dc-bcba-6123dfd2d8bf_ActionId">
    <vt:lpwstr>e91c912b-bc16-47ca-9516-ca5b84d4db05</vt:lpwstr>
  </property>
  <property fmtid="{D5CDD505-2E9C-101B-9397-08002B2CF9AE}" pid="14" name="MSIP_Label_64e4cbe8-b4f6-45dc-bcba-6123dfd2d8bf_ContentBits">
    <vt:lpwstr>0</vt:lpwstr>
  </property>
</Properties>
</file>